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64" r:id="rId3"/>
    <p:sldId id="265" r:id="rId4"/>
    <p:sldId id="266" r:id="rId5"/>
    <p:sldId id="269" r:id="rId6"/>
    <p:sldId id="272" r:id="rId7"/>
    <p:sldId id="273" r:id="rId8"/>
    <p:sldId id="274" r:id="rId9"/>
    <p:sldId id="275" r:id="rId10"/>
    <p:sldId id="270" r:id="rId11"/>
    <p:sldId id="277" r:id="rId12"/>
    <p:sldId id="271" r:id="rId13"/>
    <p:sldId id="267" r:id="rId14"/>
    <p:sldId id="268" r:id="rId15"/>
  </p:sldIdLst>
  <p:sldSz cx="9144000" cy="6858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2D04"/>
    <a:srgbClr val="4458EC"/>
    <a:srgbClr val="FE3E02"/>
    <a:srgbClr val="6699FF"/>
    <a:srgbClr val="FF3399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4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31:36.091"/>
    </inkml:context>
    <inkml:brush xml:id="br0">
      <inkml:brushProperty name="width" value="0.07" units="cm"/>
      <inkml:brushProperty name="height" value="0.07" units="cm"/>
      <inkml:brushProperty name="color" value="#404040"/>
      <inkml:brushProperty name="fitToCurve" value="1"/>
    </inkml:brush>
  </inkml:definitions>
  <inkml:traceGroup>
    <inkml:annotationXML>
      <emma:emma xmlns:emma="http://www.w3.org/2003/04/emma" version="1.0">
        <emma:interpretation id="{F43AE30F-71A9-4568-ACE4-D689DC55BB2C}" emma:medium="tactile" emma:mode="ink">
          <msink:context xmlns:msink="http://schemas.microsoft.com/ink/2010/main" type="writingRegion" rotatedBoundingBox="19233,6724 22259,6125 22339,6530 19313,7128"/>
        </emma:interpretation>
      </emma:emma>
    </inkml:annotationXML>
    <inkml:traceGroup>
      <inkml:annotationXML>
        <emma:emma xmlns:emma="http://www.w3.org/2003/04/emma" version="1.0">
          <emma:interpretation id="{4830C130-373C-4767-BB77-F851783D79C1}" emma:medium="tactile" emma:mode="ink">
            <msink:context xmlns:msink="http://schemas.microsoft.com/ink/2010/main" type="paragraph" rotatedBoundingBox="19233,6724 22259,6125 22339,6530 19313,71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441007D-0613-4BAC-AC3D-FC3BCFD43AE2}" emma:medium="tactile" emma:mode="ink">
              <msink:context xmlns:msink="http://schemas.microsoft.com/ink/2010/main" type="line" rotatedBoundingBox="19233,6724 22259,6125 22339,6530 19313,7128"/>
            </emma:interpretation>
          </emma:emma>
        </inkml:annotationXML>
        <inkml:traceGroup>
          <inkml:annotationXML>
            <emma:emma xmlns:emma="http://www.w3.org/2003/04/emma" version="1.0">
              <emma:interpretation id="{112CA570-90DB-44CF-BFC4-A5A85F5C1042}" emma:medium="tactile" emma:mode="ink">
                <msink:context xmlns:msink="http://schemas.microsoft.com/ink/2010/main" type="inkWord" rotatedBoundingBox="19233,6724 22259,6125 22339,6530 19313,7128"/>
              </emma:interpretation>
              <emma:one-of disjunction-type="recognition" id="oneOf0">
                <emma:interpretation id="interp0" emma:lang="" emma:confidence="0">
                  <emma:literal>mm</emma:literal>
                </emma:interpretation>
                <emma:interpretation id="interp1" emma:lang="" emma:confidence="0">
                  <emma:literal>www</emma:literal>
                </emma:interpretation>
                <emma:interpretation id="interp2" emma:lang="" emma:confidence="0">
                  <emma:literal>inner</emma:literal>
                </emma:interpretation>
                <emma:interpretation id="interp3" emma:lang="" emma:confidence="0">
                  <emma:literal>mms</emma:literal>
                </emma:interpretation>
                <emma:interpretation id="interp4" emma:lang="" emma:confidence="0">
                  <emma:literal>mur</emma:literal>
                </emma:interpretation>
              </emma:one-of>
            </emma:emma>
          </inkml:annotationXML>
          <inkml:trace contextRef="#ctx0" brushRef="#br0">0 550 7 0,'0'7'3'0,"0"-17"-1"0,0 10 4 15,0 3-5-15,0-3 0 16,0 0 0-16,0 0 0 16,0-7-1-16,0 7 1 15,0 0 1-15,0 0 1 16,0 0-2-16,0 0 1 16,0 4 0-16,0-4 0 15,0 0-1-15,4 3 0 16,4 1 0-16,4 3 1 15,8 0 0-15,0-3 0 0,-1 6-1 16,5 4 1-16,0 0-1 16,0 4 1-16,0 0-1 15,3-1 0-15,1 4 0 16,0 1 0-16,-4-5-1 16,-4 1 1-16,-1 0 0 15,1-4 0-15,-4-4 0 16,-4-3 0-16,0 0 1 15,-4-3 1-15,0-1 0 16,-4-3 0-16,-4 0-1 16,4-7 0-16,-4 7 0 15,0-17 1-15,0-1-3 16,0-3 0-16,0 0 0 16,0-7 0-16,0 3 0 15,0 0 0-15,0-3 0 16,-4 3 0-16,0 1 0 15,4 6 0-15,0 4 0 0,0-4 0 16,0 1 0-16,0-1 0 16,0 11 0-16,4 0 0 15,0 0-1-15,-4 7 1 16,4 0 0-16,4 3 1 16,0 1-2-16,4 3 1 15,-1-4 0-15,1 8 1 16,0 3-1-16,4 4 0 15,0-1 0-15,4 1 0 16,0 7 0-16,0 3 0 0,-5 0 0 16,1 0 1-16,12-3-1 15,0-4 1-15,-4-3-1 16,-1-4 0-16,-3 0 0 16,0-3 0-16,-4-4 0 15,-4 0 0-15,-4-4 0 16,4 1 1-16,-4-1-1 15,-8-3 1-15,0-7-1 16,4-3 1-16,-4-4-1 16,0-4 1-16,0-3-1 15,0 0 0-15,0-1 0 16,4 1 0-16,0-3 0 16,-4-1 0-16,0 0 0 15,4 4 0-15,-4 0 0 16,4 3 0-16,-4 8 0 15,4-4 0-15,0 3 0 16,-1 4 0-16,-3 7 0 0,4-7 0 16,0 0 0-16,4 3 0 15,0 4-1-15,0 0 1 16,-4 4 0-16,4 3 0 16,0 3 0-16,4 8 0 15,4-4 0-15,0 7 0 16,-4 0 0-16,3 4 0 15,1 3 0-15,0-6 0 16,8-5 0-16,-4 1 0 0,0-4-1 16,-4 0 1-16,0 0 0 15,-5 4 1-15,1-15-1 16,0 1 0-16,0-1 0 16,-4-6 0-16,4-1 0 15,-4-6 1-15,0-8-1 16,0 0 0-16,0-3 0 15,-4-3 0-15,0-1 0 16,-4-10 0-16,0 3 0 16,0 0 0-16,0 4 0 15,4 0 0-15,-4 3 0 16,4 4 0-16,0 0 0 16,0 3 0-16,-1 0-1 15,1 4 1-15,4 4 0 16,0 6 0-16,0 1 0 15,0 3 1-15,0 3-1 16,4 8 0-16,8-1 0 16,-4 8 0-16,8 3 0 0,-1-3 0 15,5 3-1-15,0-3 1 16,0 6 0-16,0-6 1 16,-5 0-2-16,-3-4 1 15,0 0 0-15,-4-4 1 16,-4-3-1-16,0 0 0 15,0 1 0-15,-4-1 0 16,-4-7 0-16,0-4 1 16,-1-3-1-16,1-7 0 0,4 3-1 15,-4-3 1-15,0-10 0 16,0-1 0-16,-4 0 0 16,0 0 0-16,0 1 0 15,0-1 0-15,0 0 0 16,0 4 0-16,0 4 0 15,0-1 0-15,0 4 0 16,4 0 0-16,0 3 0 16,0-3 0-16,0 7 0 15,0 0 0-15,4 3 0 16,0 4 0-16,4 4 0 16,0-1 0-16,4 8 0 15,4 7 0-15,3-4 0 16,1 3 0-16,0 5 0 15,-4 2 0-15,0 1 0 16,3 3 0-16,1 0 0 0,0-6 0 16,0-8 0-16,-4 0 0 15,-4 0 0-15,-1-7 0 16,-3 0 0-16,0-3 0 16,0-12 0-16,0-2 0 15,0-1 0-15,-4-3 1 16,0-3-1-16,8-8 0 15,-8 0 0-15,0 0 0 16,-4 1 0-16,4-1 0 16,0 4 0-16,-1-4 0 0,1 1 0 15,0 6 0-15,8 0 0 16,-8 4 0-16,0 0-1 16,4 3 1-16,0 4 0 15,-4 0 0-15,4 7 0 16,0 4 1-16,3-1-1 15,5 4 0-15,0 4 0 16,4 3 0-16,4 0 0 16,0 7 0-16,-1 4 0 15,1-7 0-15,-4-1 0 16,-4 5 0-16,0-5 0 16,-1-3 0-16,-3 0 0 15,-4-3 1-15,-4-7-1 16,0 3 1-16,0-7 1 15,4-4 0-15,0-3-1 16,-4-7 1-16,-4 0-1 16,4-4 1-1,4-17-2-15,0 7 0 16,-5-4 0-16,1 7 0 16,0 4-1-16,-4 0 1 15,0 3 0-15,4 4 0 16,0 0 0-16,0 0 0 15,4 7-1-15,-4 3 1 16,4 1 0-16,4 10 0 16,-4 7-1-16,3 0 1 15,5 4 0-15,-4-1 0 0,0 1 0 16,0 0 0-16,0-1 0 16,0 1 1-16,0 0-1 15,-1-1 0-15,-3-3 0 16,0-3 1-16,-4-4-1 15,-4-4 0-15,0 1 0 16,-4-4 0-16,4-7 0 16,0-4 0-16,0-3 0 15,-4-3 0-15,0-8 0 16,8 0 0-16,0-3 0 16,0 0 0-16,0 0 0 15,0 3 0-15,0 0 0 16,0 7 0-16,0 4 0 15,-4 4 0-15,3-1 0 16,-3 4 0-16,0 0-1 0,-4 7 1 16,4 0-1-16,-4 0 1 15,8 0-1-15,0 0 0 16,-4 4 0-16,0-1 1 16,0-3-1-16,0 0 0 15,0 4-1-15,-4-4 1 16,0 0-2-16,0 0 0 15,0 3-5-15,0-3 0 16,0 4-3-16,0-1 1 16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/>
  <inkml:traceGroup>
    <inkml:annotationXML>
      <emma:emma xmlns:emma="http://www.w3.org/2003/04/emma" version="1.0">
        <emma:interpretation id="{B0B98BA9-294B-49DB-A023-B9AFFAC541D2}" emma:medium="tactile" emma:mode="ink">
          <msink:context xmlns:msink="http://schemas.microsoft.com/ink/2010/main" type="inkDrawing"/>
        </emma:interpretation>
      </emma:emma>
    </inkml:annotationXML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49.867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6C48A386-E694-4C90-96B5-7E7433E39817}" emma:medium="tactile" emma:mode="ink">
          <msink:context xmlns:msink="http://schemas.microsoft.com/ink/2010/main" type="inkDrawing"/>
        </emma:interpretation>
      </emma:emma>
    </inkml:annotationXML>
    <inkml:trace contextRef="#ctx0" brushRef="#br0">5 0 10 0,'-2'25'5'0,"4"22"-3"0,-2-28 7 15,0 4-7-15,1 5 1 16,0 5 0-16,1 5 1 16,-2 3-6-16,0-1 1 15,0 1 2-15,0-2 1 0,0 1-2 16,0-3 0-16,0-3 0 15,0-4 0-15,0-4-1 16,0-5 1-16,0-3-3 16,1-5 1-16,1-3-3 15,-1-4 1-15</inkml:trace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51.505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2BA195B9-1BF2-4E77-82B6-AF60837E8DB0}" emma:medium="tactile" emma:mode="ink">
          <msink:context xmlns:msink="http://schemas.microsoft.com/ink/2010/main" type="inkDrawing"/>
        </emma:interpretation>
      </emma:emma>
    </inkml:annotationXML>
    <inkml:trace contextRef="#ctx0" brushRef="#br0">4 10 8 0,'-5'-2'4'0,"8"3"-3"0,-3-2 4 16,3 1-5-16,-3-1 1 15,3 1-1-15,-4-3 1 16,2 1-2-16,-1 2 1 16,-1-2 0-16,-1 2 1 15,4 0-1-15,-4 2 0 16,1-2 0-16,2 0 0 0,1 2 0 15,-1 6 1-15,-2 2-1 16,3 3 1-16,0 1-1 16,-1-1 0-16,1 3 0 15,-1-2 1-15,1-2-1 16,-1-3 0-16,0-1 0 16,2-2 0-16,-1-1 0 15,-1-2 0-15,-1-3 0 16,2-3 0-16,-1-4-1 15,-1-1 1-15,0-2-1 16,-1-1 1-16,-1-2-2 16,1-1 0-16,-1 0 0 15,1 1 1-15,1 2-2 16,0 1 1-16</inkml:trace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51.924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D3DCA921-DB9B-4BB8-81B6-9C1BBD326E20}" emma:medium="tactile" emma:mode="ink">
          <msink:context xmlns:msink="http://schemas.microsoft.com/ink/2010/main" type="inkDrawing"/>
        </emma:interpretation>
      </emma:emma>
    </inkml:annotationXML>
    <inkml:trace contextRef="#ctx0" brushRef="#br0">2 0 7 0,'-2'-5'3'0,"2"22"-5"16,2-10 7-16,-2 4-5 16,0 7 1-16,-2 6-4 15,4 4 1-15,-1 8 1 16,2 4 1-16</inkml:trace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56.263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62984F61-F62F-49DE-B7DF-50A756A1104E}" emma:medium="tactile" emma:mode="ink">
          <msink:context xmlns:msink="http://schemas.microsoft.com/ink/2010/main" type="inkDrawing"/>
        </emma:interpretation>
      </emma:emma>
    </inkml:annotationXML>
    <inkml:trace contextRef="#ctx0" brushRef="#br0">177 9 4 0,'1'-3'2'0,"-1"-3"3"16,0 6-3-16,0-1 0 15,-1 1 0-15,-1 0 0 16,-1 4 0-16,-1 5-3 16,-6 4 0-16,0 5 2 15,-3 5 1-15,0 4-1 16,-1 10 1-16,-2 5 0 16,1 3 0-16,-1 1-1 15,5 4 1-15,-4-5-1 0,5-4 1 16,0-6-2-16,3-8 0 15,3-7 0-15,1-4 1 16,2-6-1-16,3-9 1 16,3-6-1-16,2-10 0 15,1-8-3-15,4-4 1 16,1-6-2-16,1-5 0 16</inkml:trace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56.623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86316A11-FE5D-4811-A3B4-054E3291F0DC}" emma:medium="tactile" emma:mode="ink">
          <msink:context xmlns:msink="http://schemas.microsoft.com/ink/2010/main" type="inkDrawing"/>
        </emma:interpretation>
      </emma:emma>
    </inkml:annotationXML>
    <inkml:trace contextRef="#ctx0" brushRef="#br0">291 11 9 0,'3'-6'4'0,"-4"2"0"15,1 4 5-15,0 0-10 16,0 0 0-16,1-3 1 16,-1 3 0-16,0 0 0 15,0 0 0-15,0 0 0 16,0 0 0-16,0 0 2 15,0 0 0-15,0 0 0 16,-1 4 0-16,-5 5 0 16,-5 9 0-16,-7 9 0 15,-3 4 0-15,-3 9-2 16,-2 9 0-16,-1 6 0 16,0 1 1-16,-2 0-2 15,3-1 1-15,4-6 0 16,4-11 0-16,6-9-1 0,0-7 1 15,4-6-2-15,3-8 0 16,4-7 0-16,4-9 0 16,2-7-2-16,7-6 1 15,-1-6-1-15,4-6 0 16</inkml:trace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56.984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5490E25A-DE80-42A6-8501-52EC2A5728AE}" emma:medium="tactile" emma:mode="ink">
          <msink:context xmlns:msink="http://schemas.microsoft.com/ink/2010/main" type="inkDrawing"/>
        </emma:interpretation>
      </emma:emma>
    </inkml:annotationXML>
    <inkml:trace contextRef="#ctx0" brushRef="#br0">318 48 9 0,'6'-18'4'0,"1"4"-3"0,-4 7 6 0,0 2-8 15,0 0 1-15,-2 3 0 16,-1 2 0-16,0 0 2 16,2-3 0-16,-2 3 0 15,-2 4 1-15,-1 1-1 16,-4 10 1-16,-6 3-1 15,-5 6 1-15,-6 12-2 16,-2 10 1-16,-1 1-1 16,-2 7 0-16,1 3 0 15,-2-2 0-15,2-6 0 16,0-5 0-16,5-6-1 16,4-8 1-16,5-8-1 15,4-3 1-15,3-5-1 16,1-7 0-16,5-7 0 15,7-7 0-15,5-3-2 0,2-11 0 16,3-5-2-16,1-10 0 16,1-1-3-16,1 0 1 15</inkml:trace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57.269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9BBDCC3D-487A-4E46-8717-3DAFE1E017A6}" emma:medium="tactile" emma:mode="ink">
          <msink:context xmlns:msink="http://schemas.microsoft.com/ink/2010/main" type="inkDrawing"/>
        </emma:interpretation>
      </emma:emma>
    </inkml:annotationXML>
    <inkml:trace contextRef="#ctx0" brushRef="#br0">280 62 9 0,'14'-20'4'0,"2"0"-4"0,-13 16 5 0,0-1-5 15,-2 2 1-15,1-1 0 16,-2 2 1-16,1 1-1 16,-1-2 1-16,0 4 0 15,-6 3 0-15,-1 3 0 16,-4 3 1-16,-2 2-2 16,-6 7 1-16,-1 9-2 15,-3 7 1-15,-1 8-1 16,0 3 0-16,-5 8 0 15,1 2 1-15,-1-6-2 16,5-7 1-16,4-9 0 16,6-7 0-16,2-7-3 15,5-3 1-15,1-9-2 16,8-5 0-16,5-8-1 16,3-8 1-16</inkml:trace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57.629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BEF47930-D43B-4986-B03F-208970FE129C}" emma:medium="tactile" emma:mode="ink">
          <msink:context xmlns:msink="http://schemas.microsoft.com/ink/2010/main" type="inkDrawing"/>
        </emma:interpretation>
      </emma:emma>
    </inkml:annotationXML>
    <inkml:trace contextRef="#ctx0" brushRef="#br0">361 27 10 0,'0'-17'5'0,"3"15"-5"0,-3-1 9 16,0 3-7-16,0-2 0 15,0-1 2-15,-2 2 0 16,-3 6-6-16,-4 2 1 0,-1 6 3 15,-3 5 1-15,-5 1-1 16,-1 6 0-16,-2 3-1 16,-1 10 1-16,-1 4-1 15,-2 0 1-15,-4 0-1 16,-1 4 1-16,2-3-2 16,2-1 0-16,3-4 0 15,4-10 0-15,5-6 0 16,3-6 0-16,2-3 0 15,2-3 0-15,6-6 0 16,5-8 0-16,6-9-2 16,4-8 0-16,5-3-3 15,1-3 1-15,1-9-2 16,1-6 0-16</inkml:trace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57.900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E7C38C66-9B34-4B90-832E-06C1FCCDEA64}" emma:medium="tactile" emma:mode="ink">
          <msink:context xmlns:msink="http://schemas.microsoft.com/ink/2010/main" type="inkDrawing"/>
        </emma:interpretation>
      </emma:emma>
    </inkml:annotationXML>
    <inkml:trace contextRef="#ctx0" brushRef="#br0">280 20 11 0,'13'-20'5'0,"-12"24"-5"0,-1-8 8 16,0 4-6-16,0-1 0 16,-1 4 0-16,-5 5 1 15,-4 4-4-15,-4 4 0 16,-2 6 4-16,-4 4 0 16,-1 4-2-16,-1 10 1 15,-5 6 0-15,0 1 0 16,1-3-1-16,2-1 1 15,2-4-2-15,4-9 0 16,4-6-1-16,2-5 1 0,4-5 0 16,2-5 0-16,3-6-1 15,7-10 0-15,5-5-2 16,4-9 0-16,2-2-3 16,1-7 1-16</inkml:trace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59.221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5825C8E1-C860-4EA1-918E-0335B21DC9F2}" emma:medium="tactile" emma:mode="ink">
          <msink:context xmlns:msink="http://schemas.microsoft.com/ink/2010/main" type="inkDrawing"/>
        </emma:interpretation>
      </emma:emma>
    </inkml:annotationXML>
    <inkml:trace contextRef="#ctx0" brushRef="#br0">220 94 12 0,'1'-3'6'0,"1"-5"-3"15,-2 8 9-15,0 0-11 16,-2 2 1-16,0 2-1 16,-3 3 1-16,-2 7-3 15,-4 3 0-15,-4 4 3 16,0 5 0-16,-2 7-1 15,-3 2 0-15,-3 5 0 16,1-6 1-16,4-1-1 16,1-4 0-16,4-6-1 0,1-4 0 15,4-4 0-15,2-2 1 16,2-5-1-16,1-3 0 16,3-5 0-16,6-8 0 15,4-5 0-15,5-8 1 16,4-5-3-16,-1-5 0 15,1-4-1-15,1 0 1 16,0-1 0-16,-1-2 0 16,-2 3 0-16,-3 2 0 0,2 5 2 15,-5 7 0-15,-2 6 0 16,-2 4 0-16,-3 0 0 16,-1 5 1-16,-3 9-1 15,-4 6 1-15,-3 4 0 16,-5 8 1-16,-5 4 0 15,1 6 0-15,-5 7 0 16,-2 2 0-16,-3 2 0 16,3-7 0-16,3-4-1 15,3-3 0-15,3-6-1 16,4-4 1-16,1-6-2 16,4-1 1-16,0-4 0 15,4-4 1-15,4-7-2 16,4-4 1-16,4-7 0 15,4-5 0-15,-1-6-3 16,3-4 1-16,-1-1-3 0,0-4 1 16,-1-2 0-16,0 3 1 31,-1-6-1-31,-4 9 0 16,-3 5 3-16,-3 6 0 15,-1 5 1-15,-3 3 1 16,-1 5-1-16,-4 1 1 15,1 5-1-15,-2 2 1 16,-4 10 0-16,-2 0 1 16,-4 2 0-16,0 6 0 0,-1 0 0 15,1-1 0-15,2-3 0 16,3 0 0-16,2-2-2 16,2-4 1-16,1-2-1 15,2-2 1-15,1-1-1 16,3-4 0-16,6-2 0 15,1-7 0-15,3-3 0 16,0-4 0-16,1-3-1 16,1-4 0-16,-4 1-1 15,-1 2 0-15,-1 2 1 16,-3 3 0-16,-2 2 0 16,-2 2 0-16,0 3 1 15,-2 3 1-15,-3 3 0 16,0 3 1-16,-1 3-2 15,-4 3 1-15,1 5 0 16,0 0 0-16,1 2-1 16,2-1 0-16,1-3-1 0,2 0 1 15,1-3 0-15,0-2 0 16,2 0 0-16,1-4 0 16,3-5 0-16,4-3 0 15,1-6 0-15,2-1 1 16,0 1-1-16,0 1 0 15,-1 0 0-15,-2 2 0 16,-1 3 0-16,-2 0 0 16,-2 1 0-16,-1 2 0 0,-4 3 0 15,-1 2 0-15,-2 2-1 16,-2 0 1-16,-2 1 0 16,1-1 0-16,2-1 0 15,0 0 0-15,2-1 0 16,1 0 0-16,1 0-1 15,0 1 1-15,2-1-1 16,0-1 0-16,1 0-1 16,0 0 1-16,0 0 0 15,0 0 1-15,0 0 0 16,0 0 0-16,0 0-1 16,2-1 1-16,4-1 0 15,1 0 0-15,2-1-1 16,2 1 0-16,1-1-1 15,1-1 0-15,-1-1-1 16,0 1 1-16,-4 2-1 16,0 1 0-16</inkml:trace>
  </inkml:traceGroup>
</inkml:ink>
</file>

<file path=ppt/ink/ink11.xml><?xml version="1.0" encoding="utf-8"?>
<inkml:ink xmlns:inkml="http://www.w3.org/2003/InkML">
  <inkml:definitions/>
  <inkml:traceGroup>
    <inkml:annotationXML>
      <emma:emma xmlns:emma="http://www.w3.org/2003/04/emma" version="1.0">
        <emma:interpretation id="{4CB87F2C-9088-4A07-BB68-1BB5B2BD82AD}" emma:medium="tactile" emma:mode="ink">
          <msink:context xmlns:msink="http://schemas.microsoft.com/ink/2010/main" type="inkDrawing"/>
        </emma:interpretation>
      </emma:emma>
    </inkml:annotationXML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59.490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22E79BCC-1F88-4999-A279-C23F905D26C8}" emma:medium="tactile" emma:mode="ink">
          <msink:context xmlns:msink="http://schemas.microsoft.com/ink/2010/main" type="inkDrawing"/>
        </emma:interpretation>
      </emma:emma>
    </inkml:annotationXML>
    <inkml:trace contextRef="#ctx0" brushRef="#br0">14 24 11 0,'-6'1'5'0,"0"-2"-6"0,5 0 12 16,1 0-11-16,-1-1 0 15,1 2 0-15,0 0 1 0,0 0-1 16,0 0 1-16,2-1-1 16,1-1 0-16,0-1 0 15,4 2 0-15,2-1 0 16,2 1 0-16,2 1-1 15,3-1 0-15,-2 0 2 16,0-1 0-16,-1 1-4 16,0 0 1-16,0-2-1 15,-2 2 0-15</inkml:trace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59.807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9AAD9BB2-DF1E-4D2F-A2E5-431E76F0EA36}" emma:medium="tactile" emma:mode="ink">
          <msink:context xmlns:msink="http://schemas.microsoft.com/ink/2010/main" type="inkDrawing"/>
        </emma:interpretation>
      </emma:emma>
    </inkml:annotationXML>
    <inkml:trace contextRef="#ctx0" brushRef="#br0">0 18 7 0,'5'0'3'0,"8"0"-1"0,-9-2 4 15,2 0-6-15,3-1 1 16,1 0 0-16,0-1 0 0,1 1-2 16,3 2 1-16,2 1 0 15,0 0 1-15,0 1-4 16,4 2 1-16</inkml:trace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00.557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3D716BA0-2424-4447-AD5E-18AD849A3EC5}" emma:medium="tactile" emma:mode="ink">
          <msink:context xmlns:msink="http://schemas.microsoft.com/ink/2010/main" type="inkDrawing"/>
        </emma:interpretation>
      </emma:emma>
    </inkml:annotationXML>
    <inkml:trace contextRef="#ctx0" brushRef="#br0">250-2 11 0,'0'-2'5'0,"-4"13"-7"0,2-7 9 16,-2 2-7-16,-2 4 0 0,-4 3 2 16,0 7 0-16,-4 7-1 15,-3 6 0-15,-7 3 1 16,-1 1 1-16,1 6-1 15,1 1 1-15,2-2-2 16,2-5 1-16,5-5-2 16,1-7 0-16,4-3-1 15,4-5 0-15,0-3-1 16,4-5 1-16,2-2-1 16,4-6 0-16,0-4 0 15,3-3 0-15,2-3-1 16,2-6 1-16,1-5 0 15,3-5 0-15,1 0 0 16,2 0 0-16,-2 1 0 16,-1-3 0-16,-1 3 1 15,0 1 0-15,-3 3 1 16,0 3 1-16,-4 4-1 16,0 2 1-16,-3 2 1 0,0 4 0 15,-3 4 0-15,-2 6 0 16,-2 5 0-16,-4 5 1 15,-3 3 0-15,-4 7 1 16,-5 10-2-16,-5 8 0 16,2-1-1-16,-1 0 1 15,1 5-1-15,2-3 0 16,2-2-1-16,3-6 0 16,1-9-2-16,4-6 0 0,2-5-2 15,3-3 1-15,1-5-2 16,3-7 0-16</inkml:trace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00.902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A54FB0BA-8CB7-4F6A-AA99-E7B580E136C5}" emma:medium="tactile" emma:mode="ink">
          <msink:context xmlns:msink="http://schemas.microsoft.com/ink/2010/main" type="inkDrawing"/>
        </emma:interpretation>
      </emma:emma>
    </inkml:annotationXML>
    <inkml:trace contextRef="#ctx0" brushRef="#br0">231 9 8 0,'3'-4'4'0,"-1"0"-4"15,-2 4 7-15,0 0-7 16,0 0 0-16,0 1 4 16,-2 3 1-16,-1 4-5 15,-1 3 0-15,-3 8 2 16,-5 8 1-16,-3 3 0 16,-5 5 0-16,-2 4-2 0,1 8 0 15,-2 1 0 1,2-1 0-16,1-5-1 0,1-4 0 15,5-2 0-15,2-11 0 16,4-3-1-16,1-6 1 16,2-4-1-16,4-8 0 15,2-7-1-15,5-4 1 16,3-6-2-16,3-8 0 16,1-5-2-16,7-10 1 15</inkml:trace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01.187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0B03ED6F-802A-48DF-85A9-2F9BFED634F2}" emma:medium="tactile" emma:mode="ink">
          <msink:context xmlns:msink="http://schemas.microsoft.com/ink/2010/main" type="inkDrawing"/>
        </emma:interpretation>
      </emma:emma>
    </inkml:annotationXML>
    <inkml:trace contextRef="#ctx0" brushRef="#br0">253 18 8 0,'7'-13'4'0,"-2"9"-4"16,-5 2 5-16,0 2-3 15,0 0 0-15,-3 4 0 16,0 1 1-16,-1 4-4 16,-2 1 1-16,-1 4 2 15,-5 2 0-15,-2 4-1 16,-2 5 0-16,-4 1 0 15,0 6 1-15,0 4-2 16,0 0 1-16,-1-1-1 16,2-2 0-16,2 1 0 15,1 0 1-15,4-4-1 16,2-3 1-16,0-2-3 16,2-8 0-16,4 0 0 15,3-7 0-15,1-6-2 0,0-4 0 16,4-5-1-16,2-7 1 15</inkml:trace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01.532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77C42E08-638C-447B-A8F9-01D2A7FEE8B7}" emma:medium="tactile" emma:mode="ink">
          <msink:context xmlns:msink="http://schemas.microsoft.com/ink/2010/main" type="inkDrawing"/>
        </emma:interpretation>
      </emma:emma>
    </inkml:annotationXML>
    <inkml:trace contextRef="#ctx0" brushRef="#br0">242 0 4 0,'-3'6'2'0,"2"-4"1"16,-1 0 2-16,-1-1-5 15,0 0 1-15,-1 2-1 16,0-1 1-16,0 3-1 16,-2 2 1-16,-1 4 0 15,-2 3 1-15,-1 3-1 16,-4 4 0-16,-2 3 0 15,-1 1 0-15,0 2-1 16,-2 4 1-16,2 3-1 16,0 1 0-16,1-1 0 15,2-4 1-15,1-6-1 16,3-3 0-16,2-5-3 16,0-3 0-16</inkml:trace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01.953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BD842B3D-AEAD-4D92-AA1D-16FEC763A44B}" emma:medium="tactile" emma:mode="ink">
          <msink:context xmlns:msink="http://schemas.microsoft.com/ink/2010/main" type="inkDrawing"/>
        </emma:interpretation>
      </emma:emma>
    </inkml:annotationXML>
    <inkml:trace contextRef="#ctx0" brushRef="#br0">233 0 12 0,'-17'21'6'0,"1"17"-2"15,10-27 9-15,-2 8-13 16,-5 13 1-16,0 9 0 16,-3 3 0-16,-1 7-1 15,-2 3 0-15,-2-1 0 16,1-4 1-16,3-2-1 16,3 0 0-16,2-5 0 15,4-5 0-15,0-8-1 16,4-5 0-16,1-4-1 0,2-7 0 15,1-8-3-15,6-5 1 16</inkml:trace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02.749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752345A0-EBE8-48DB-AD9E-C1C621207DB1}" emma:medium="tactile" emma:mode="ink">
          <msink:context xmlns:msink="http://schemas.microsoft.com/ink/2010/main" type="inkDrawing"/>
        </emma:interpretation>
      </emma:emma>
    </inkml:annotationXML>
    <inkml:trace contextRef="#ctx0" brushRef="#br0">158 96 10 0,'2'6'5'0,"-12"1"-5"15,7 0 6-15,-1 3-5 16,-3 7 1-16,-3 11 1 15,-3 8 0-15,-2 8-4 16,1 5 1-16,0 8 2 16,1-3 0-16,0 0-1 15,2-1 0-15,1-3-1 16,3-2 1-16,1-7-2 16,3-8 1-16,2-7 0 15,-1-5 1-15,2-6-1 16,0-4 1-16,2-6-1 0,0-6 0 15,1-5 0-15,0-6 0 16,0-7 0-16,0 0 0 16,0-5-2-16,0-1 1 15,1-7-2-15,-1-5 1 16,0-4-1-16,-1-2 1 16,1 0-1-16,-1-5 1 15,-1 0 1-15,1 1 0 16,0 5 0-16,4 4 1 0,-2 1 0 15,-1 0 0-15,0 5 0 16,1 2 0-16,-1 4-1 16,-3 5 1-16,2 3 0 15,-2 4 1-15,-2 2-1 16,2 5 0-16,-1 0 0 16,-2 5 1-16,0 8 0 15,0 6 1-15,0 8-1 16,1 4 0-16,-1 5 1 15,-2 13 0-15,3 8-1 16,-3-1 1-16,2 1-1 16,-1 6 0-16,-3 1 0 15,1-8 0-15,1-2-1 16,-1-2 1-16,3-6-1 16,0-4 0-16,2-8 0 15,1-4 0-15,0-5-1 16,0-5 1-16,1-4 0 15,2-5 0-15,0-7-2 0,0-6 0 16,0-2 0-16,-2-3 1 16,0-3-2-16,1-3 1 15,-1-7-2-15,-1-2 0 16</inkml:trace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03.694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9A436CE1-23C5-486C-A024-1CA9E6272536}" emma:medium="tactile" emma:mode="ink">
          <msink:context xmlns:msink="http://schemas.microsoft.com/ink/2010/main" type="inkDrawing"/>
        </emma:interpretation>
      </emma:emma>
    </inkml:annotationXML>
    <inkml:trace contextRef="#ctx0" brushRef="#br0">29 100 5 0,'-2'-5'2'0,"4"6"-1"16,-1-1 3-16,-1 0-4 15,0 1 1-15,0-1 0 16,0 0 0-16,0 0-2 16,0 0 1-16,0 3 0 15,0 1 1-15,0 1-1 16,0 5 1-16,0 0-1 15,0 8 1-15,-1 0 0 16,-1 7 0-16,1 8-1 16,0 2 1-16,-2 5-1 0,1 2 1 15,-1-2-1-15,2 3 1 16,0 1-1-16,-1-4 0 16,1-3-1-16,-1-4 1 15,1-6 0-15,-2-6 0 16,2-3 0-16,1-4 0 15,-2-4 0-15,1-4 0 0,-1-1 0 16,2-5 0-16,0-3 0 16,0-5 0-16,0-6 0 15,0-6 0-15,0-6 0 16,0-2 0-16,0-2 0 16,0-3 0-16,0-6 0 15,0-3 0-15,2 3 0 16,-1 2 1-16,1 1-1 15,-1 2 0-15,2 0-1 16,0-1 1-16,-2 1-1 16,2 3 1-16,0 3-1 15,0 2 0-15,-2 5 0 16,1 2 1-16,-1 5-1 16,-1 2 1-16,0 3 0 15,0 0 0-15,0 4 0 16,0-1 0-16,0 2 0 15,0 0 0-15,0 4 0 16,0 0 0-16,0 0 0 16,1 2 0-16,-1 1 0 0,0 1 0 15,0 3 0-15,0 1 0 16,-1 3 0-16,1 3 0 16,-1 3 1-16,1 6 0 15,0 3-1-15,0 0 1 16,0 2-1-16,0 9 1 15,1 1-1-15,-1 4 0 16,0 0 0-16,0 0 1 0,0 0-1 16,-1-1 0-16,-1-1 0 15,1-2 0-15,-1-7 0 16,1-6 0-16,-1-8 0 16,1-3 0-16,0-2-1 15,-1-5 1-15,1-3-2 16,-1-5 1-16,1-5-2 15,-2-3 1-15</inkml:trace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04.100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BA370B08-2147-4ADF-BD4A-D509CA080891}" emma:medium="tactile" emma:mode="ink">
          <msink:context xmlns:msink="http://schemas.microsoft.com/ink/2010/main" type="inkDrawing"/>
        </emma:interpretation>
      </emma:emma>
    </inkml:annotationXML>
    <inkml:trace contextRef="#ctx0" brushRef="#br0">3 2 6 0,'-1'3'3'0,"2"-8"-3"0,-1 5 5 15,0 1-5-15,0 3 1 16,0 2 0-16,0 6 1 15,0 2-2-15,0 3 0 16,-1 6 1-16,1 4 0 16,0 6-1-16,0 2 1 0,0 2-1 15,-2 0 0-15,2 1 0 16,0 2 1-16,0-2-1 16,0-1 0-16,0-3 0 15,0-4 0-15,2-3 0 16,-1-3 0-16,0-4 0 15,-1-2 0-15,2-3-1 16,-2-4 0-16,0-1-2 16,0-3 1-16</inkml:trace>
  </inkml:traceGroup>
</inkml:ink>
</file>

<file path=ppt/ink/ink12.xml><?xml version="1.0" encoding="utf-8"?>
<inkml:ink xmlns:inkml="http://www.w3.org/2003/InkML">
  <inkml:definitions/>
  <inkml:traceGroup>
    <inkml:annotationXML>
      <emma:emma xmlns:emma="http://www.w3.org/2003/04/emma" version="1.0">
        <emma:interpretation id="{0C3F7FCC-B6D1-4322-AD5C-D410F4A04561}" emma:medium="tactile" emma:mode="ink">
          <msink:context xmlns:msink="http://schemas.microsoft.com/ink/2010/main" type="inkDrawing"/>
        </emma:interpretation>
      </emma:emma>
    </inkml:annotationXML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04.595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87275652-B4DC-4C0F-B9F3-409488A8E42E}" emma:medium="tactile" emma:mode="ink">
          <msink:context xmlns:msink="http://schemas.microsoft.com/ink/2010/main" type="inkDrawing"/>
        </emma:interpretation>
      </emma:emma>
    </inkml:annotationXML>
    <inkml:trace contextRef="#ctx0" brushRef="#br0">36 0 6 0,'-10'56'3'0,"1"34"-3"15,5-59 4-15,-3 9-7 0,1 3 0 32</inkml:trace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05.001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C89149F8-1CEC-4D24-AE79-12829ABEACE5}" emma:medium="tactile" emma:mode="ink">
          <msink:context xmlns:msink="http://schemas.microsoft.com/ink/2010/main" type="inkDrawing"/>
        </emma:interpretation>
      </emma:emma>
    </inkml:annotationXML>
    <inkml:trace contextRef="#ctx0" brushRef="#br0">107 0 9 0,'-5'40'4'0,"-9"39"-6"15,11-55 8-15,-2 7-7 16,-4 9 1-16,-1 7-2 16,-4 1 1-16,1-1 0 15,0-1 1-15,2-3-2 0,1-1 1 16</inkml:trace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05.495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AA9E0CCE-0CC5-49E2-B879-B0FF92E7CB00}" emma:medium="tactile" emma:mode="ink">
          <msink:context xmlns:msink="http://schemas.microsoft.com/ink/2010/main" type="inkDrawing"/>
        </emma:interpretation>
      </emma:emma>
    </inkml:annotationXML>
    <inkml:trace contextRef="#ctx0" brushRef="#br0">183 20 5 0,'2'-18'2'0,"0"11"-2"15,-2 7 4-15,0 0-5 16,0 0 1-16,0 0 0 15,-2 1 0-15,1 3 0 16,-2 1 1-16,-1 1 0 16,0 6 0-16,-1 2 0 15,0 4 0-15,-3 1 0 16,0 3 0-16,1 8 0 0,-2 3 0 16,-1 3-1-16,-1 4 1 15,-4-1-1-15,3 2 0 16,0 2 0-16,-2 0 0 15,0-3 0-15,2-5 0 16,4-4-1-16,0-5 1 16,3-4-1-16,0-4 0 15,3-4-1-15,-1-3 0 16</inkml:trace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05.737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61FAFD4A-6D92-426A-AC47-914E7C00C39C}" emma:medium="tactile" emma:mode="ink">
          <msink:context xmlns:msink="http://schemas.microsoft.com/ink/2010/main" type="inkDrawing"/>
        </emma:interpretation>
      </emma:emma>
    </inkml:annotationXML>
    <inkml:trace contextRef="#ctx0" brushRef="#br0">0 406 7 0,'15'-44'3'0,"6"-20"-3"16,-12 48 4-16,4-12-4 15,5-7 0-15,5-5 0 16,1 2 0-16,2 0-1 16,-2 0 1-16,-2 4-1 15,-4 3 0-15</inkml:trace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06.307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60CE8D15-D2F9-4848-BC78-51EC0FDDE6AE}" emma:medium="tactile" emma:mode="ink">
          <msink:context xmlns:msink="http://schemas.microsoft.com/ink/2010/main" type="inkDrawing"/>
        </emma:interpretation>
      </emma:emma>
    </inkml:annotationXML>
    <inkml:trace contextRef="#ctx0" brushRef="#br0">226 65 7 0,'-24'39'3'0,"-1"24"-4"0,18-48 5 0,-4 7-4 15,-1 7 0-15,2 1 0 16,-3 5 1-16,2-2-1 16,-2-3 0-16,0-1 0 15,0-1 0-15,3 0 0 16,0-2 1-16,2-2-1 16,1-5 0-16,1-3 0 15,-1-2 0-15,-2 0 0 16,4-5 0-16,-1-1 0 15,3-2 0-15,2-1 0 16,-1-2 0-16,5-1 0 16,1-2 0-16,1-2 0 15,0-2 0-15,2-3 0 16,2-4 1-16,2-3-1 16,1-2 0-16,-1-3 0 15,2-3 0-15,0-3-1 0,1-5 1 16,2-5 0-16,0 0 0 15,1 0 0-15,4-2 0 16,1-1 0-16,-2-4 0 16,0 4 0-16,-2 4 0 15,-2 4 0-15,-3 5 0 16,-3 3 0-16,-2 5 0 0,0 1 0 16,-3 5 0-16,0 2-1 15,-3 3 0-15,1-1-1 16,0 2 0-16</inkml:trace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07.838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D02077A9-0C22-4F42-B391-9504BF4638F6}" emma:medium="tactile" emma:mode="ink">
          <msink:context xmlns:msink="http://schemas.microsoft.com/ink/2010/main" type="inkDrawing"/>
        </emma:interpretation>
      </emma:emma>
    </inkml:annotationXML>
    <inkml:trace contextRef="#ctx0" brushRef="#br0">24 0 7 0,'-6'21'3'0,"2"13"-2"16,3-23 6-16,-1 6-7 0,-1 1 0 15,2 2-1-15,-1 0 1 16,1 1 0-16,0-2 1 16,-1 4-2-16,1-2 1 15,1 0 0-15,0-4 0 16,0-1 0-16,1-2 0 16,1-4 0-16,-2 0 0 15,1-4 0-15,0 1 0 16,-1-2 0-16,0-3 0 0,0-2-2 15,0-2 1-15,0 2-1 16,0-4 0-16</inkml:trace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08.573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BC4A778F-9C6C-489A-ADD1-A634146E7DE5}" emma:medium="tactile" emma:mode="ink">
          <msink:context xmlns:msink="http://schemas.microsoft.com/ink/2010/main" type="inkDrawing"/>
        </emma:interpretation>
      </emma:emma>
    </inkml:annotationXML>
    <inkml:trace contextRef="#ctx0" brushRef="#br0">16 0 8 0,'-1'20'4'0,"-1"17"-5"0,5-25 7 0,-3 4-6 15,0 2 0-15,0 1 0 16,0 1 1-16,0 3-1 16,-1 3 0-16,-1-2 0 15,1 0 0-15,0 1 0 16,-1-2 0-16,2-4 0 16,-1-1 0-16,1-3 0 15,0-2 0-15,0-3 0 16,0-2 0-16,0-2-1 15,0-1 1-15,0-1 0 16,0 0 1-16,0-2-1 16,0 1 0-16,-2-2 0 15,2 0 0-15,2-1 0 16,-2 0 0-16,0 0 0 16,-2 0 0-16,2 0-1 15,0 0 1-15,-1 0 0 16,1-1 0-16,-2 1 0 15,2-1 0-15,-1 0 0 0,1-1 0 16,-1 0 0-16,1-1 0 16,0 1 0-16,0-3 0 15,0-4 0-15,0-1 0 16,0-3 0-16,1-2 1 16,-1-3-2-16,3-4 1 15,0 1 0-15,-2-2 0 16,3 0-1-16,2-6 1 15,-2-2-2-15,-1 1 0 0</inkml:trace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10.360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4470D730-754F-47F5-B517-5818E3E008BF}" emma:medium="tactile" emma:mode="ink">
          <msink:context xmlns:msink="http://schemas.microsoft.com/ink/2010/main" type="inkDrawing"/>
        </emma:interpretation>
      </emma:emma>
    </inkml:annotationXML>
    <inkml:trace contextRef="#ctx0" brushRef="#br0">23 0 10 0,'-2'29'5'0,"0"-3"-6"15,2-13 9-15,0 2-8 16,-2 4 1-16,1 2-1 16,-1 10 0-16,1 2-1 15,-2 0 1-15,2-1 0 16,-1-3 1-16,2-1-1 16,0-4 0-16,-1-2 0 15,1-6 0-15,-2 1 0 16,2-5 0-16,0-3 0 15,0-1 0-15,0-2-1 16,-1-2 0-16,-1-7-2 16,2 0 1-16,0-1-1 15,-1-3 1-15</inkml:trace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10.721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E54E865B-1653-4139-8483-4C4E1FF54D08}" emma:medium="tactile" emma:mode="ink">
          <msink:context xmlns:msink="http://schemas.microsoft.com/ink/2010/main" type="inkDrawing"/>
        </emma:interpretation>
      </emma:emma>
    </inkml:annotationXML>
    <inkml:trace contextRef="#ctx0" brushRef="#br0">1 0 10 0,'-1'19'5'0,"1"23"-6"16,0-28 10-16,0 5-9 15,0 4 0-15,0 4 0 16,0 5 1-16,0 2-2 16,1 5 1-16,1-2 0 15,-1 0 1-15,1 2-1 16,-1 3 1-1,5 15-2 1,1-5 1-16,-4-6-3 16,0-1 1-16</inkml:trace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11.427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BDFC55F5-91DA-4773-B321-4EE35D28BFDB}" emma:medium="tactile" emma:mode="ink">
          <msink:context xmlns:msink="http://schemas.microsoft.com/ink/2010/main" type="inkDrawing"/>
        </emma:interpretation>
      </emma:emma>
    </inkml:annotationXML>
    <inkml:trace contextRef="#ctx0" brushRef="#br0">39 0 9 0,'3'56'4'0,"-6"25"-5"0,3-53 6 0,-2 9-5 16,0 5 1-16,-1 5-1 16,-2 6 0-16,0-2 0 15,0-2 0-15,0-5 0 16,0-2 0-16,3-4 0 16,-1-9 0-16,1-4 0 15,1-6 0-15,2-6-2 16,1-3 0-16</inkml:trace>
  </inkml:traceGroup>
</inkml:ink>
</file>

<file path=ppt/ink/ink13.xml><?xml version="1.0" encoding="utf-8"?>
<inkml:ink xmlns:inkml="http://www.w3.org/2003/InkML">
  <inkml:definitions/>
  <inkml:traceGroup>
    <inkml:annotationXML>
      <emma:emma xmlns:emma="http://www.w3.org/2003/04/emma" version="1.0">
        <emma:interpretation id="{970766FC-AB6D-4720-89F8-DB28B33F88A9}" emma:medium="tactile" emma:mode="ink">
          <msink:context xmlns:msink="http://schemas.microsoft.com/ink/2010/main" type="inkDrawing"/>
        </emma:interpretation>
      </emma:emma>
    </inkml:annotationXML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11.892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19BB4726-9DD7-402F-A498-1ACA22F45AD4}" emma:medium="tactile" emma:mode="ink">
          <msink:context xmlns:msink="http://schemas.microsoft.com/ink/2010/main" type="inkDrawing"/>
        </emma:interpretation>
      </emma:emma>
    </inkml:annotationXML>
    <inkml:trace contextRef="#ctx0" brushRef="#br0">25 0 10 0,'0'24'5'0,"-1"17"0"0,1-27 9 0,-2 7-13 15,1 9 0-15,-1 4 1 16,-1 7 0-16,1 6-2 16,-1-3 0-16,0 0 1 15,0 1 1-15,2-2-1 16,-1 2 1-16,1-1-1 16,-1-3 0-16,2-6 0 15,2 1 0-15,-1-4-1 16,2-7 0-16,0-3 0 15,0-5 1-15,-2 2-2 16,2-5 1-16,-2-5-2 16,1-4 1-16,-2-5-3 15,-2-2 0-15,2-5-1 16,-1-1 0-16,0-5-1 16,-2-6 0-16</inkml:trace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12.252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F7D067B7-A71F-411D-AF22-F243EE1DCEC2}" emma:medium="tactile" emma:mode="ink">
          <msink:context xmlns:msink="http://schemas.microsoft.com/ink/2010/main" type="inkDrawing"/>
        </emma:interpretation>
      </emma:emma>
    </inkml:annotationXML>
    <inkml:trace contextRef="#ctx0" brushRef="#br0">16 0 12 0,'-2'29'6'0,"7"29"-3"0,-5-38 11 0,0 8-14 15,3 5 0-15,-2 4 1 16,-1 8 0-16,0-2-1 16,0 0 1-16,0 2-1 15,-1-5 1-15,1 1 0 16,-3-4 0-16,1-7-1 16,-2-3 1-16,1-9-1 15,3-2 0-15,-3-1 0 16,2-6 1-16,-1-4-2 15,1-2 1-15,4-8-1 16,-2-2 0-16,-1-4-2 16,-1-4 0-16,2-3-1 15,-1-4 0-15,0-1-1 16,0-2 0-16</inkml:trace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12.823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D3C4E8EF-003B-469B-8E71-13EDCB97FDEF}" emma:medium="tactile" emma:mode="ink">
          <msink:context xmlns:msink="http://schemas.microsoft.com/ink/2010/main" type="inkDrawing"/>
        </emma:interpretation>
      </emma:emma>
    </inkml:annotationXML>
    <inkml:trace contextRef="#ctx0" brushRef="#br0">23 100 9 0,'-6'9'4'0,"3"25"-2"0,3-26 7 16,-1 5-7-16,-1 6 0 16,1 1 1-16,-1 3 1 0,1 1-5 15,0 1 0-15,-1 3 3 16,1-4 1-16,-1-3-3 15,1-5 1-15,1-2-1 16,0-4 1-16,0-5-1 16,0 2 1-16,1-3-1 15,1-6 0-15,1-3 0 16,-1-5 0-16,3-3-1 16,3-3 1-16,1-4 0 15,-1-2 0-15,2-7 0 16,0-3 0-16,0-2 0 15,-1-2 0-15,2 1-1 16,-2 4 0-16,-2 1 0 16,-1 7 0-16,0 2 0 15,-2 6 1-15,-1 1-1 16,0 4 0-16,-2 4 0 16,0 7 1-16,-2 3 0 15,0 2 0-15,-2 7 0 16,-2 2 1-16,0 8-1 0,-1 4 0 15,0 4 0-15,-1 2 0 16,0 3 0-16,0-2 1 16,1-3-1-16,2-2 1 15,0-2-1-15,-1-10 0 16,4-1 0-16,-2-6 1 16,3-3-1-16,1-3 0 15,2-9-1-15,3-2 1 0,1-5-1 16,2-4 0-16,2-5-3 15,1-5 0-15</inkml:trace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16.336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FE8CEAFF-6F67-441D-820E-836BF34D5628}" emma:medium="tactile" emma:mode="ink">
          <msink:context xmlns:msink="http://schemas.microsoft.com/ink/2010/main" type="inkDrawing"/>
        </emma:interpretation>
      </emma:emma>
    </inkml:annotationXML>
    <inkml:trace contextRef="#ctx0" brushRef="#br0">233 921 10 0,'0'1'5'0,"0"-9"-1"16,0 9 5-16,-1 1-8 15,-2 4 1-15,-2 4 0 16,0 4 0-16,-4 8-2 16,2 2 0-16,-2 3 2 15,1 2 1-15,-2 1-1 16,0-1 0-16,0-1 0 16,1 0 0-16,4-5-1 15,-1-4 1-15,2-3-2 16,-1-6 0-16,4-1 0 0,2-6 0 15,4-6 0-15,-1-5 0 16,2-3 0-16,1-5 0 16,1-7-1-16,1-3 1 15,1-5-1-15,0 1 1 16,0-1-1-16,-2 5 0 16,0 3 1-16,-1 4 0 15,-3 3-1-15,0 5 1 16,-1 2 0-16,0 0 1 15,-2 4-1-15,-2 3 1 0,-2 5-2 16,2 0 1-16,-5 15 0 16,-3 3 1-16,1 5-2 15,-1 3 1-15,1 3 0 16,-1-3 1-16,1 0-1 16,-1 0 0-16,2-2 0 15,1-5 0-15,2-6 0 16,1-2 1-16,3-6-1 15,3-6 0-15,0-6-1 16,2-3 1-16,3-5-4 16,0-3 1-16,2-4-2 15,2-6 0-15,-1-1 0 16,0 1 1-16,2 1-1 16,-3 1 1-16,0 6 3 15,-1 3 0-15,-2 3 2 16,-1 2 1-16,-1 2 1 0,-2 1 0 15,-1 3 0-15,-4 4 1 16,-2 8-1-16,0 2 0 16,-3 4-1-16,-1 4 1 15,-2 4-1-15,0 1 0 16,0 1-1-16,-1-1 1 16,2 0-1-16,1 0 1 15,2-5-1-15,2-4 1 16,0-3-2-16,1-3 1 15,1-6-1-15,4-5 0 0,-1-7 0 16,3-4 0-16,2-6 0 16,1-5 0-16,2-8-4 15,-2-4 1-15,3-1-1 16,-1-1 0-16,-4 1 0 16,2 1 0-16,-1 2 0 15,-2 7 1-15,-1 9 4 16,-3 2 0-16,-1 3 0 15,-2 3 1-15,-1 6 0 16,-2 8 0-16,-1 6-1 16,-2 3 0-1,-8 20 0 1,0 1 1-16,1 2 0 16,3-4 0-16,1-4 0 15,2-6 0-15,2-3-1 16,4-6 1-16,3-3-1 15,1-3 0-15,3-9-1 0,2-7 0 16,1-7-1-16,1-6 1 16,2-2 0-16,1-4 0 15,1-5 0-15,2-7 0 16,-2 0 0-16,1 5 0 16,-2 3 0-16,-3 5 0 15,-1 6 0-15,-2 4 0 16,-3 3 0-16,1 4 0 15,-4 4 0-15,0 4 0 0,-4 6 0 16,-3 6 0-16,-2 6 0 16,1 7 0-16,-2 1 0 15,0 4 0-15,-3 0 0 16,2-2 0-16,3 0 0 16,0-5 0-16,3 1 0 15,3-8 0-15,3-2 0 16,-1-1 1-16,5-6-1 15,3-9 0-15,-1-4-1 16,3-4 1-16,2-6 0 16,1-5 0-16,0-6 0 15,2-4 0-15,0-2 0 16,0 1 0-16,1 2 0 16,-2 2 0-16,-2 4 0 15,-3 2 0-15,-1 8 0 16,-5 1 0-16,-2 6 0 15,-2 5 0-15,-2 4 0 16,0 6 0-16,-2 4 0 0,-3 6 0 16,0 1 0-16,-2 8 0 15,1 3 0-15,2-1 0 16,-1 1 0-16,2-2 0 16,-1-5 0-16,5-4 0 15,1-4-1-15,1-3 1 16,2-4 0-16,2-5 0 15,1-3 0-15,1-7 0 0,3-6 0 16,2-8 0-16,1-4-2 16,0-3 1-16,0 0-1 15,0 0 1-15,-3 1-1 16,-1 0 1-16,-2 4-1 16,0 5 1-16,-2 5 1 15,-2 2 0-15,-2 4 0 16,-1 7 1-16,-1 3-1 15,-2 7 1-15,-2 6-1 16,-2 3 1-16,1 5-1 16,1 2 0-16,-1 7 0 15,0 2 1-15,-1-3-1 16,2 1 0-16,1-6 0 16,1-6 0-16,2-4 0 15,1-3 1-15,0-5-1 16,3-4 0-16,3-6 0 15,1-3 0-15,0-7 0 16,1-6 0-16,-1-5 0 0,2-1 0 16,-1-3-1-16,3-4 1 15,-1-1 0-15,-2-3 0 16,1 6-1-16,0 1 1 16,-2 5 0-16,-1 2 0 15,0 7 0-15,-2 2 0 16,-1 3 0-16,0 4 0 15,-1 3 0-15,-2 7 1 16,-1 3-2-16,-2 7 1 16,-1 5 0-16,0 6 0 0,-2 0 0 15,-1 3 1-15,-1-3-1 16,-1 3 0-16,4-4 0 16,1-5 0-16,-1-3 0 15,3-5 1-15,3-5-2 16,2-3 1-16,3-8 0 15,4-5 0-15,2-5 0 16,-1-6 0-16,2-7 0 16,0-6 0-16,0 1 0 15,0-3 0-15,0 2-1 16,-1 1 1-16,-2 6 0 16,-1 6 0-16,-3 2 0 15,0 6 0-15,-3 4 0 16,-2 7 1-16,-2 4-2 15,-2 6 1-15,-2 5 0 16,0 4 1-16,-2 6-2 16,0 4 1-16,-2 5 0 0,-1-2 0 15,1-2 0-15,4-4 1 16,1-5-1-16,-1-4 0 16,4-3 0-16,1-3 1 15,3-5-1-15,3-6 0 16,1-5 0-16,2-6 0 15,3-5 0-15,-1-5 0 16,-1-2-1-16,1-4 1 16,-3-2 0-16,1 2 0 0,0 1 0 15,-3 4 0-15,-2 1 0 16,-1 5 0-16,0 3 0 16,0 4 0-16,-1 3 0 15,-1 5 0-15,-4 6 0 16,-1 8 0-16,-1 5 0 15,-2 3 0-15,-2 5 0 16,1 5 0-16,-2 3 0 16,3 0 0-16,1-4 0 15,2-4 0-15,3-5 0 16,1-5 1-16,2-4-2 16,2-3 1-16,2-4 0 15,3-8 0-15,1-4 0 16,0-7 1-16,2-2-1 15,-2-4 0-15,0-1-3 16,-3-1 1-16,-1-3-1 16,0 0 1-16,-2-1-1 0,-1 2 0 15,-1 3 0-15,-2 4 1 16,0 4 2-16,0 2 0 16,0 3 0-16,-1 3 0 15,1 1 0-15,0 8 1 16,1 5-1-16,-3 4 1 15,0 8-1-15,-3 3 1 16,1 5 1-16,0 4 0 16,1 4-1-16,2 1 1 15,0-2-1-15,1-2 0 0,0-4 0 16,0-5 1-16,2-6-3 16,-1-1 1-16,1-5 0 15,0-3 1-15,-1-5-1 16,1-4 0-16,-1-4 0 15,2-5 0-15,0-7 0 16,0-5 0-16,0-6 0 16,0-4 0-16,0-5 0 15,-1-4 0-15,-1-2-1 16,2 1 0-16,-1 3 1 16,0 3 0-16,-1 3 0 15,1 4 0-15,-1 4 0 16,-2 6 0-16,3 2 0 15,-2-1 1-15,1 7-1 16,1 1 1-16,-1 2-2 16,1 3 1-16,0 0 0 15,1 0 0-15,-2 4 0 0,2 1 0 16,0 6-1-16,0 4 1 16,0 3 0-16,0 5 0 15,0 3 0-15,0 5 0 16,0 2 0-16,2 5 0 15,-2 1 0-15,0-4 1 16,0-2-1-16,0-2 0 16,0-7 0-16,0-1 0 15,0-6 0-15,0-2 1 0,0-3-2 16,0-1 1-16,0-3-1 16,1-5 1-16,0-3 0 15,2-4 0-15,0-2 0 16,0-3 0-16,1-6 0 15,-2-3 0-15,-1-1 0 16,1-2 0-16,-1-2 0 16,-1 0 1-16,0-1-2 15,0-1 1-15,1-1-1 16,1-2 1-16,-1 4 0 16,1 2 0-16,-1 3 0 15,1 3 0-15,-2 4 0 16,0 2 0-16,0 2 0 15,0 4 1-15,-2 0-1 16,2 3 0-16,-1 1 0 16,1 0 1-16,0-1-1 15,0 2 0-15,1-1-1 16,-1 1 0-16,2 1 0 0,-2 1 1 16,0 2-1-16,1 1 0 15,-1 3 0-15,0 1 1 16,0 5 0-16,0 4 1 15,0 9-1-15,0 7 1 16,0 7 0-16,0 3 0 16,0 4-1-16,0 8 1 15,1-2-1-15,-1 2 0 16,0-3 0-16,0-3 1 0,3-4-1 16,3-7 0-16,-2-5 0 15,2-6 0-15,-3-5 0 16,1-6 0-16,-1-6 0 15,1-4 0-15,-1-6-4 16,0-4 0-16</inkml:trace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17.086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807CD128-52AE-467E-A313-5A7BB2F9F1C9}" emma:medium="tactile" emma:mode="ink">
          <msink:context xmlns:msink="http://schemas.microsoft.com/ink/2010/main" type="inkDrawing"/>
        </emma:interpretation>
      </emma:emma>
    </inkml:annotationXML>
    <inkml:trace contextRef="#ctx0" brushRef="#br0">-2 47 10 0,'0'9'5'0,"9"18"-2"0,-5-14 4 15,1 6-6-15,0 5 1 16,1 6-1-16,3 4 1 15,-1 5-3-15,1 2 1 16,1-2 1-16,-3-1 0 16,1-3-1-16,1-6 1 15,-2-1-1-15,0-3 1 16,-1-2-1-16,-2-5 0 0,1-4 0 16,-3-3 0-16,1-2 0 15,-1-3 0-15,-2-6 0 16,0-3 0-16,-2-5 0 15,1-2 0-15,-3-4-1 16,-1-4 1-16,1-6-2 16,-3-7 1-16,0-5-2 15,0-2 1-15,-2-3-1 16,0-4 1-16,2 1 0 16,0 0 1-1,1-7 0 1,4 13 1-16,0 3 0 15,1 11 0-15,1 4 0 16,0 6 0-16,-2 3 0 16,2 4 1-16,0 3-1 15,0 6 0-15,0 4 1 16,0 5 0-16,3 6 1 0,1 6 0 16,2 6 0-16,3 1 0 15,1 3 0-15,0 2 1 16,0 4-2-16,0-1 1 15,0 0-2-15,-2-1 0 16,-1-4 0-16,1-2 0 16,-3-5-1-16,1 0 1 15,-2-5 0-15,-1-4 1 16,0-3-2-16,-2-4 1 16,1-1 0-16,-2-4 0 0,-2-4 0 15,1-3 0-15,0-5-2 16,-2-3 0-16,0-4-2 15,0-7 0-15,0-4 0 16,-1-10 0-16</inkml:trace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17.583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093C85EF-07BC-4C66-A415-598DD749D0BD}" emma:medium="tactile" emma:mode="ink">
          <msink:context xmlns:msink="http://schemas.microsoft.com/ink/2010/main" type="inkDrawing"/>
        </emma:interpretation>
      </emma:emma>
    </inkml:annotationXML>
    <inkml:trace contextRef="#ctx0" brushRef="#br0">0 0 6 0,'6'59'3'0,"7"2"-4"15,-10-46 5-15,1 5-4 16,3 2 0-16,-1 2-1 15,1-2 1-15,-1-2-1 16,-2-5 0-16</inkml:trace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18.258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59C46E57-AAC4-43AD-8138-F701695E7CB4}" emma:medium="tactile" emma:mode="ink">
          <msink:context xmlns:msink="http://schemas.microsoft.com/ink/2010/main" type="inkDrawing"/>
        </emma:interpretation>
      </emma:emma>
    </inkml:annotationXML>
    <inkml:trace contextRef="#ctx0" brushRef="#br0">24 0 7 0,'0'3'3'0,"0"-5"-4"0,-2 3 6 16,2-1-5-16,-1 1 1 15,-2 2-1-15,0 1 0 16,-1 2 1-16,1 3 0 16,0 2 1-16,0 5 0 15,0 5 0-15,3 8 1 16,0 4 0-16,5 2 0 16,0 0-2-16,1 3 1 15,0-3-2-15,1 0 1 0,0 0-1 16,-1-2 1-16,1-4-2 15,0-3 1-15,0-1 0 16,-2-4 0-16,2-4 0 16,-3-1 0-16,0-4-4 15,-1-2 1-15,0-3-1 16,1-3 0-16</inkml:trace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18.633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B55A0EDE-7EDF-4AE4-B647-37EFBC459085}" emma:medium="tactile" emma:mode="ink">
          <msink:context xmlns:msink="http://schemas.microsoft.com/ink/2010/main" type="inkDrawing"/>
        </emma:interpretation>
      </emma:emma>
    </inkml:annotationXML>
    <inkml:trace contextRef="#ctx0" brushRef="#br0">16 201 6 0,'0'-16'3'0,"-7"-1"-2"0,7 10 3 0,0-3-4 16,-2-3 0-16,1-4-1 16,1-2 1-16,-2-3-1 15,1 0 0-15,1-4 0 16,-3-6 0-16</inkml:trace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19.910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72238A21-62D4-4D2E-B8AE-5381CC60E391}" emma:medium="tactile" emma:mode="ink">
          <msink:context xmlns:msink="http://schemas.microsoft.com/ink/2010/main" type="inkDrawing"/>
        </emma:interpretation>
      </emma:emma>
    </inkml:annotationXML>
    <inkml:trace contextRef="#ctx0" brushRef="#br0">0 115 7 0,'1'-2'3'0,"2"-1"-3"15,-1 0 7 1,0-3-6 0,1-2 1-16,0 0-1 15,-1 1 1-15,2-2-3 16,-1-3 1-16,1 0-1 16,2 0 0-16,1-3-2 15,1-3 0-15</inkml:trace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21.245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DAFFC210-CE13-495E-BC5C-BF1F1049C83E}" emma:medium="tactile" emma:mode="ink">
          <msink:context xmlns:msink="http://schemas.microsoft.com/ink/2010/main" type="inkDrawing"/>
        </emma:interpretation>
      </emma:emma>
    </inkml:annotationXML>
    <inkml:trace contextRef="#ctx0" brushRef="#br0">12 0 10 0,'-5'27'5'0,"1"16"-5"0,3-27 9 16,-1 7-9-16,2 3 0 15,2 7 0-15,-1 3 1 16,3 5-2-16,1-2 1 15,-3-1 0-15,1 1 0 16,2 0 0-16,-1-5 0 16,2 1-1-16,-1-8 1 15,2-6-3-15,-1-2 0 0</inkml:trace>
  </inkml:traceGroup>
</inkml:ink>
</file>

<file path=ppt/ink/ink14.xml><?xml version="1.0" encoding="utf-8"?>
<inkml:ink xmlns:inkml="http://www.w3.org/2003/InkML">
  <inkml:definitions/>
  <inkml:traceGroup>
    <inkml:annotationXML>
      <emma:emma xmlns:emma="http://www.w3.org/2003/04/emma" version="1.0">
        <emma:interpretation id="{3DAC9063-371B-466B-A328-196D3D0A6369}" emma:medium="tactile" emma:mode="ink">
          <msink:context xmlns:msink="http://schemas.microsoft.com/ink/2010/main" type="inkDrawing"/>
        </emma:interpretation>
      </emma:emma>
    </inkml:annotationXML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21.816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0044BFFC-CD5D-4FE0-87C3-41B6E8FAB143}" emma:medium="tactile" emma:mode="ink">
          <msink:context xmlns:msink="http://schemas.microsoft.com/ink/2010/main" type="inkDrawing"/>
        </emma:interpretation>
      </emma:emma>
    </inkml:annotationXML>
    <inkml:trace contextRef="#ctx0" brushRef="#br0">0 0 11 0,'8'33'5'0,"0"27"-5"16,-5-42 9-16,1 6-9 16,2 5 0-16,1 7 0 15,2 2 0-15,1-1 0 16,0-1 0-16,0 3 0 16,0-1 0-16,0 0 0 15,1 0 0-15,1-3-2 16,-1-2 1-16,-1-3-2 15,-1 1 1-15</inkml:trace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22.386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7B51C46D-F957-4230-B933-D6983EC30034}" emma:medium="tactile" emma:mode="ink">
          <msink:context xmlns:msink="http://schemas.microsoft.com/ink/2010/main" type="inkDrawing"/>
        </emma:interpretation>
      </emma:emma>
    </inkml:annotationXML>
    <inkml:trace contextRef="#ctx0" brushRef="#br0">-3 0 12 0,'1'27'6'0,"1"22"-4"0,0-35 10 16,3 7-11-16,0 5 0 15,4 4-1-15,-2 3 0 16,0-1-1-16,2-2 1 16,-1 0 0-16,1 3 1 15,1-4-4-15,0-2 1 16,0-6-2-16,0-1 0 0</inkml:trace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23.077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28A025D8-C376-40B8-BA41-E277669AB826}" emma:medium="tactile" emma:mode="ink">
          <msink:context xmlns:msink="http://schemas.microsoft.com/ink/2010/main" type="inkDrawing"/>
        </emma:interpretation>
      </emma:emma>
    </inkml:annotationXML>
    <inkml:trace contextRef="#ctx0" brushRef="#br0">3 0 10 0,'-4'36'5'0,"5"27"-4"16,0-42 7-16,1 6-8 15,1 2 0-15,0 2 0 16,-1 3 1-16,3-1-1 16,-1-3 0-16,0-6 0 15,-1 1 0-15,0-8-2 0,0-3 1 16,0-3-2-16,-2-4 0 15,-1-2 0-15,0-4 1 16</inkml:trace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28.917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F4567ADF-B250-4995-A509-C623066DBA1D}" emma:medium="tactile" emma:mode="ink">
          <msink:context xmlns:msink="http://schemas.microsoft.com/ink/2010/main" type="inkDrawing"/>
        </emma:interpretation>
      </emma:emma>
    </inkml:annotationXML>
    <inkml:trace contextRef="#ctx0" brushRef="#br0">122 19 10 0,'4'-10'5'0,"0"3"-2"16,-4 7 5-16,2-3-4 15,-2 4 0-15,0-2-1 0,-3 4 1 16,-3 2-6-16,-4 1 0 15,0 3 4-15,0 1 0 16,-2 1-2-16,1 2 0 16,-1 4 0-16,1 2 0 15,-1 0-1-15,1 1 1 16,3-2-2-16,1-3 0 16,1-2-2-16,4-3 1 15,0-2-2-15,2-2 1 0</inkml:trace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29.428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D26F5DAF-4644-4CD6-9128-329B136584AC}" emma:medium="tactile" emma:mode="ink">
          <msink:context xmlns:msink="http://schemas.microsoft.com/ink/2010/main" type="inkDrawing"/>
        </emma:interpretation>
      </emma:emma>
    </inkml:annotationXML>
    <inkml:trace contextRef="#ctx0" brushRef="#br0">86 43 7 0,'11'-10'3'0,"2"-1"-3"16,-8 9 4-16,-1-1-4 15,-1 1 0-15,0 1 2 16,-1-1 1-16,-2 2-2 15,0 0 1-15,-2 0 0 16,-3 3 1-16,-2 1 0 16,-1 2 0-16,-4 3-1 15,-2 4 0 1,-5 9-2 0,4 0 1-16,2-2-1 15,1-1 1-15,4-6-3 0,2-1 1 16,2-4-2-16,2-1 1 15,2-7-1-15,5-4 0 16,3-2-1-16,5-5 1 16,0-3 1-16,0-2 0 15,2-2 1-15,1 0 0 16,-2 1 1-16,-1 1 0 16,-1 0-1-16,-2 4 1 15,-2 4 0-15,-2 1 1 16,-2 2 0-16,-1 3 1 0,-3 2-1 15,-3 3 1-15,-4 4 1 16,-3 4 0-16,-1 4 0 16,-4 6 1-16,3-1-2 15,-4 4 1-15,2 0-1 16,2-5 0-16,4-2-1 16,0-3 0-16,4-3-3 15,3-3 0-15,4-2-3 16,2-3 0-16</inkml:trace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29.789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29319691-669A-4474-94C8-86D2F2C8A4BF}" emma:medium="tactile" emma:mode="ink">
          <msink:context xmlns:msink="http://schemas.microsoft.com/ink/2010/main" type="inkDrawing"/>
        </emma:interpretation>
      </emma:emma>
    </inkml:annotationXML>
    <inkml:trace contextRef="#ctx0" brushRef="#br0">143 0 6 0,'-1'0'3'0,"-2"-1"-2"0,1 4 0 0,0 2-2 15,-4 2 1-15,-3 2 0 16,-2 3 1-16,-2 2-1 16,0-3 1-16,-3-2-1 15,4 0 0-15,0-2 1 16,2 0 0-16,0-2-2 16,2-1 0-16,0-2-1 15,1-1 1-15</inkml:trace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30.479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AD3128CE-C819-469C-935E-20267324ECF8}" emma:medium="tactile" emma:mode="ink">
          <msink:context xmlns:msink="http://schemas.microsoft.com/ink/2010/main" type="inkDrawing"/>
        </emma:interpretation>
      </emma:emma>
    </inkml:annotationXML>
    <inkml:trace contextRef="#ctx0" brushRef="#br0">82 45 7 0,'-8'1'3'0,"-15"-3"-5"16,19-1 7-16,-2 2-3 15,0 1 1-15,1-2-1 16,-1 1 1-16,0-1-4 16,2 1 0-16,1 0 4 15,0 0 0-15,0 0-2 16,2-1 1-16,-1 2-1 15,2 0 0-15,-1 0 0 0,0 0 0 16,1 0-1-16,0 0 0 16,1-2 0-16,-1 2 1 15,3-4-1-15,1 0 0 16,2 2 0-16,0-2 0 16,1 1 0-16,1 0 1 15,1 0-2-15,-1 0 1 16,0 1 0-16,-1 2 0 0,1 0 0 15,1 1 0 1,-1 1-4-16,1 0 1 0,0-1-2 16,1 0 1-16</inkml:trace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31.004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54405602-1C32-45A3-AE46-11BB112D697D}" emma:medium="tactile" emma:mode="ink">
          <msink:context xmlns:msink="http://schemas.microsoft.com/ink/2010/main" type="inkDrawing"/>
        </emma:interpretation>
      </emma:emma>
    </inkml:annotationXML>
    <inkml:trace contextRef="#ctx0" brushRef="#br0">-2 7 12 0,'1'-2'6'0,"12"-1"-7"16,-8 2 11-16,2 1-10 16,7 0 0-16,2-1-1 15,1 1 1-15,1 0-3 16,1 0 0-16</inkml:trace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39.607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5411F833-3360-465E-A584-63FB75DCFD0C}" emma:medium="tactile" emma:mode="ink">
          <msink:context xmlns:msink="http://schemas.microsoft.com/ink/2010/main" type="inkDrawing"/>
        </emma:interpretation>
      </emma:emma>
    </inkml:annotationXML>
    <inkml:trace contextRef="#ctx0" brushRef="#br0">227 150 13 0,'1'-4'6'0,"-2"5"0"0,1-1 6 0,0 0-12 16,0 0 0-16,-2 0 0 15,-1 0 0-15,-1 4-1 16,0 4 1-16,-5 2 0 16,-1 5 0-16,-1 6 0 15,-2 1 0-15,-1 5 0 16,-2-1 0-16,3-4 0 16,-1 0 1-16,4-3-1 15,3-4 0-15,1-1 0 16,2-4 0-16,1-3 0 15,1-3 0-15,5-4-1 16,6-6 1-16,2-1 0 16,1-8 0-16,5-4 0 15,-3-6 0-15,-1 0-2 16,0-2 1-16,0 1-1 16,-2 4 0-16,-1 2 0 0,-1-1 1 15,-2 5-1-15,-1 3 1 16,-1 3 1-16,0 1 0 15,-1 2 0-15,-1 1 0 16,0 1-1-16,-2 3 1 16,-1 4 0-16,-3 3 0 15,-3 2 0-15,-2 6 0 16,-5 1 0-16,-4 6 0 0,-3 4 0 16,-3 3 1-16,3 2-2 15,-1-5 1-15,3-4 0 16,3-2 0-16,2-4 0 15,3-4 0-15,3-3 0 16,2-4 0-16,5-4 0 16,3-5 0-16,3-7-1 15,5-6 1-15,4-4-2 16,2-2 1-16,4-2-1 16,-2-2 0-16,-2-3 0 15,-1 0 1-15,-1 2 0 16,-2 4 1-16,-3 4 2 15,-3 3 0-15,-1 5 1 16,-2 2 1-16,-2 3-1 16,-4 2 1-16,0 4-2 15,-4 7 1-15,-4 7-2 16,-4 6 1-16,-5 6-2 16,-2 1 0-16,-2 4 0 0,-2 2 0 15,3 3 0-15,0 0 0 16,4-1 0-16,2-1 0 15,3-9-2-15,4-5 1 16,2-3-2-16,3-4 0 16,3-5-2-16,2-4 1 15</inkml:trace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39.892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6AF871EF-8AC1-4637-916C-DC5F249A7897}" emma:medium="tactile" emma:mode="ink">
          <msink:context xmlns:msink="http://schemas.microsoft.com/ink/2010/main" type="inkDrawing"/>
        </emma:interpretation>
      </emma:emma>
    </inkml:annotationXML>
    <inkml:trace contextRef="#ctx0" brushRef="#br0">193 21 10 0,'4'-13'5'0,"1"6"-6"16,-4 5 8-16,-1 2-7 15,0 0 1-15,0 0-1 16,0 0 1-16,0 2 0 16,-3 3 1-16,-1 8 0 15,-6 3 1-15,-1 7-1 16,-4 2 1-16,-2 2-1 15,0 2 1-15,-2 5-2 16,2 1 0-16,0 2-1 16,1-3 0-16,2-4 0 15,1-4 0-15,3-5-5 16,2-4 1-16,1-4-1 16,2-5 0-16</inkml:trace>
  </inkml:traceGroup>
</inkml:ink>
</file>

<file path=ppt/ink/ink15.xml><?xml version="1.0" encoding="utf-8"?>
<inkml:ink xmlns:inkml="http://www.w3.org/2003/InkML">
  <inkml:definitions/>
  <inkml:traceGroup>
    <inkml:annotationXML>
      <emma:emma xmlns:emma="http://www.w3.org/2003/04/emma" version="1.0">
        <emma:interpretation id="{57DA2711-2A99-4062-92DD-FEF30F0B4BC2}" emma:medium="tactile" emma:mode="ink">
          <msink:context xmlns:msink="http://schemas.microsoft.com/ink/2010/main" type="inkDrawing"/>
        </emma:interpretation>
      </emma:emma>
    </inkml:annotationXML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40.178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301CAF20-D8BC-4170-9D46-BD967BCF8708}" emma:medium="tactile" emma:mode="ink">
          <msink:context xmlns:msink="http://schemas.microsoft.com/ink/2010/main" type="inkDrawing"/>
        </emma:interpretation>
      </emma:emma>
    </inkml:annotationXML>
    <inkml:trace contextRef="#ctx0" brushRef="#br0">235-3 20 0,'-1'-1'10'0,"1"5"-15"0,-2 0 20 0,-1 3-15 15,-1 5 0-15,-5 4 0 16,-3 8 1-16,-4 7-2 15,-4-1 1-15,0 2 0 16,-4 1 1-16,2 5-1 16,1-1 0-16,2-3-1 15,2-2 1-15,3-5 0 16,1-7 0-16,4-4-1 16,4-2 0-16,2-5-3 15,3-4 1-15,3-3-2 16,4-10 0-16</inkml:trace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40.733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0F7C5F14-5A40-4E28-9765-2882B0EBF7ED}" emma:medium="tactile" emma:mode="ink">
          <msink:context xmlns:msink="http://schemas.microsoft.com/ink/2010/main" type="inkDrawing"/>
        </emma:interpretation>
      </emma:emma>
    </inkml:annotationXML>
    <inkml:trace contextRef="#ctx0" brushRef="#br0">200 9 10 0,'9'-12'5'0,"-6"10"-6"15,-3 2 8-15,0 0-7 0,0 1 0 16,-2 3 1-16,-1 3 0 15,-1 5 0-15,-4 4 0 16,-4 2 1-16,-4 4 1 16,-2 5-1-16,-2 4 0 15,1 2-1-15,-2 1 1 16,2 1-3-16,2-5 1 16,1 1 0-16,4-7 0 15,2-5 0-15,2-2 0 0,3-3 0 16,2-6 1-16,4-5-1 15,4-5 0-15,3-4-2 16,4-4 1-16,5-7-2 16,3-7 1-16,1-1-2 15,2-7 1-15,0-1 0 16,0 1 0-16,-3 2 2 16,-3 3 1-16,-1 6 1 15,-5 0 0-15,-1 6 2 16,-3 2 0-16,-1 3-1 15,-2 3 1-15,-1 3-2 16,-3 6 0-16,-3 5 0 16,-3 3 0-16,-2 5-1 15,-2 7 1-15,-6 4-1 16,-1 5 1-16,-3 3 0 16,-1 0 1-16,1-1-1 15,-2-1 0-15,5-1-1 16,1-2 0-16,3-5 0 0,3-4 0 15,2-6 0-15,2-2 0 16,3-5-4-16,3-5 1 16,5-6-2-16,2-6 1 15</inkml:trace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41.272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EE71FEBA-D073-4B7F-9590-9CBDA1C30282}" emma:medium="tactile" emma:mode="ink">
          <msink:context xmlns:msink="http://schemas.microsoft.com/ink/2010/main" type="inkDrawing"/>
        </emma:interpretation>
      </emma:emma>
    </inkml:annotationXML>
    <inkml:trace contextRef="#ctx0" brushRef="#br0">305-2 12 0,'-8'1'6'0,"-4"15"-4"0,7-11 10 0,-2 7-12 15,-4 7 1-15,-2 5 0 16,-3 8 0-16,-4 3-2 16,-4 3 1-16,-3 3 1 15,1 1 0-15,2 1-1 16,-1-2 0-16,4-7 0 15,2-2 0-15,4-7 0 16,2-3 1-16,4-6-1 16,2-4 0-16,4-5-1 15,3-4 1-15,4-7 0 16,6-5 1-16,3-6-4 16,6-9 1-16,4-4-2 15,1-4 0-15,0 2 0 16,-1-1 1-16,0-1 0 0,-3 2 1 15,-1 2 3-15,-4 4 0 16,-2 4 2-16,-3 4 0 16,-3 5 0-16,-1 1 0 15,-2 6-1-15,-2 4 1 16,-4 6-1-16,-2 7 0 16,-5 3 0-16,-2 5 0 15,-2 3-1-15,-3 5 1 16,-4 9-1-16,0 2 1 0,-2-4-2 15,2 3 1-15,0-5-1 16,4 0 0-16,2-2 0 16,4-7 0-16,1-1-1 15,3-5 0-15,3-2-4 16,5-8 1-16,1-7-2 16,8-5 1-16</inkml:trace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41.529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2BA5240D-C270-4624-BE25-B197EC3AE22A}" emma:medium="tactile" emma:mode="ink">
          <msink:context xmlns:msink="http://schemas.microsoft.com/ink/2010/main" type="inkDrawing"/>
        </emma:interpretation>
      </emma:emma>
    </inkml:annotationXML>
    <inkml:trace contextRef="#ctx0" brushRef="#br0">181 0 9 0,'-3'2'4'0,"-2"3"-3"15,3-2 6-15,1 2-8 16,-2 1 0-16,0 3 1 0,-1 2 1 15,-2 5-1-15,-1 1 1 16,-3 5-1-16,0-2 1 16,-3 3 0-16,-1 1 0 15,-2 4-1-15,-3 5 1 16,4-2-1-16,-4-1 0 16,3-4-3-16,1-2 0 15</inkml:trace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42.055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74F3CFCE-82FA-4DBE-A235-BF01A0DA7A83}" emma:medium="tactile" emma:mode="ink">
          <msink:context xmlns:msink="http://schemas.microsoft.com/ink/2010/main" type="inkDrawing"/>
        </emma:interpretation>
      </emma:emma>
    </inkml:annotationXML>
    <inkml:trace contextRef="#ctx0" brushRef="#br0">203 28 9 0,'-3'-10'4'0,"4"-5"-5"0,-1 15 6 16,0-3-6-16,0 3 1 16,0 0 0-16,0 0 1 15,0 0-1-15,-2 6 0 16,-6 4 1-16,-2 5 0 16,-2 1 1-16,-6 5 1 15,1 0-1-15,-1 6 0 16,-1 6 0-16,2-2 0 15,0-1-1-15,1-3 0 16,3-2-1-16,3-5 0 0,2-4 0 16,1-5 0-16,1-2 0 15,3-3 0-15,4-4 0 16,4-5 0-16,2-6 0 16,3-5 1-16,1-5-4 15,5-5 0-15,1-3-1 16,0 2 0-16</inkml:trace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42.324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EAA839BF-33B3-4BB9-99BC-DA2B09F21A19}" emma:medium="tactile" emma:mode="ink">
          <msink:context xmlns:msink="http://schemas.microsoft.com/ink/2010/main" type="inkDrawing"/>
        </emma:interpretation>
      </emma:emma>
    </inkml:annotationXML>
    <inkml:trace contextRef="#ctx0" brushRef="#br0">136 0 11 0,'-4'18'5'0,"-5"22"-7"0,6-26 9 15,-4 6-6-15,-1 5 0 16,-1 4-1-16,0 1 0 16,-1 5-1-16,0 1 1 15,-1 5 0-15,-2-5 0 16,0-2-3-16,2-2 1 15,1-4-1-15,1-6 1 16</inkml:trace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42.670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267F56DE-873E-4380-804A-E229E92F740D}" emma:medium="tactile" emma:mode="ink">
          <msink:context xmlns:msink="http://schemas.microsoft.com/ink/2010/main" type="inkDrawing"/>
        </emma:interpretation>
      </emma:emma>
    </inkml:annotationXML>
    <inkml:trace contextRef="#ctx0" brushRef="#br0">236 0 6 0,'-8'7'3'0,"-13"12"2"16,15-10 5-16,-4 2-8 15,-3 6 0-15,-2 3 2 16,-1 3 0-16,-1 6-5 15,0 5 0-15,0 3 3 16,-1-3 0-16,3-1-2 16,-1 0 1-16,3-5-1 0,2-1 1 15,2-4-1-15,3-4 0 16,2-2 0-16,3-6 0 16,1-3-3-16,4-8 0 15,0-6-2-15,3-4 1 16</inkml:trace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43.271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51B6EDA1-B4F8-4381-A61F-D60898C3F56A}" emma:medium="tactile" emma:mode="ink">
          <msink:context xmlns:msink="http://schemas.microsoft.com/ink/2010/main" type="inkDrawing"/>
        </emma:interpretation>
      </emma:emma>
    </inkml:annotationXML>
    <inkml:trace contextRef="#ctx0" brushRef="#br0">129 0 13 0,'-1'-4'6'0,"2"8"-10"15,-1-4 9-15,2 0-6 16,1 1 1-16,-2 2 0 16,0 2 1-16,-1 3-1 15,-1 2 0-15,-3 5 1 16,-2 7 1-16,-1 2 0 16,-2 4 1-16,1 1-1 15,-2 1 0-15,0 2 1 16,1 1 0-16,1 0-3 15,-1-1 1-15,-1-5-1 16,3-3 0-16,1-5 0 16,2-6 1-16,2-3-2 0,2-5 1 15,3-7 0-15,2-5 1 16,3-7-3-16,2-4 0 16,3-5-2-16,1-1 0 15,5-6 0-15,1-2 0 16,0 0 1-16,-2 2 0 15,-2 3 2-15,0 4 1 16,-3 5 1-16,-3 4 1 16,-2 2-1-16,-2 3 1 0,-2 2-1 15,-1 5 0-15,-6 3-1 16,-2 7 0-16,-4 6 0 16,-5 5 1-16,-2 4 0 15,-3 3 1-15,2 5-1 16,-1 4 0-16,-1 5 0 15,1 2 1-15,-2-4-1 16,2-3 0-16,1 1-1 16,3-8 0-16,3-3 0 15,3-4 0-15,6-5-4 16,0-5 1-16,4-7-1 16,3-5 0-16</inkml:trace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43.601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CF393820-8D01-4AC5-A0FB-9220A1619985}" emma:medium="tactile" emma:mode="ink">
          <msink:context xmlns:msink="http://schemas.microsoft.com/ink/2010/main" type="inkDrawing"/>
        </emma:interpretation>
      </emma:emma>
    </inkml:annotationXML>
    <inkml:trace contextRef="#ctx0" brushRef="#br0">125-2 13 0,'-3'0'6'0,"3"0"-9"0,0 0 11 16,0 3-8-16,0 1 1 15,-3 2-1-15,1 4 1 16,-4 5 0-16,-3 6 0 16,1 4 1-16,-1 3 1 0,-1 3-1 15,0 0 1-15,0 7-1 16,0 0 1-16,0 4-2 16,0 2 0-16,2-4-1 15,0 0 1-15,4-2-1 16,1-8 0-16,2-3-1 15,1-6 1-15,1-5-4 16,4-7 0-16,2-8-2 16,3-8 0-16</inkml:trace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43.946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D9E86B00-2ECE-43AD-A046-D87524DF3CD1}" emma:medium="tactile" emma:mode="ink">
          <msink:context xmlns:msink="http://schemas.microsoft.com/ink/2010/main" type="inkDrawing"/>
        </emma:interpretation>
      </emma:emma>
    </inkml:annotationXML>
    <inkml:trace contextRef="#ctx0" brushRef="#br0">170-2 21 0,'-2'0'10'0,"0"28"-14"0,2-18 19 16,-1 4-16-16,-2 5 1 15,-3 4-1-15,-2 6 1 16,-4 6 0-16,-1-1 1 15,-2 5-1-15,-4-1 1 16,2-1-1-16,0 3 1 16,2-2 0-16,3-2 0 15,2-5-1-15,1-4 0 0,3-6 0 16,3-4 1-16,3-8-2 16,3-6 1-16,6-8 0 15,5-7 0-15,3-7-4 16,6-8 1-16,0-4-3 15,1-7 1-15</inkml:trace>
  </inkml:traceGroup>
</inkml:ink>
</file>

<file path=ppt/ink/ink16.xml><?xml version="1.0" encoding="utf-8"?>
<inkml:ink xmlns:inkml="http://www.w3.org/2003/InkML">
  <inkml:definitions/>
  <inkml:traceGroup>
    <inkml:annotationXML>
      <emma:emma xmlns:emma="http://www.w3.org/2003/04/emma" version="1.0">
        <emma:interpretation id="{7CB148DB-6862-4226-8D88-6C90A1F2104F}" emma:medium="tactile" emma:mode="ink">
          <msink:context xmlns:msink="http://schemas.microsoft.com/ink/2010/main" type="inkDrawing"/>
        </emma:interpretation>
      </emma:emma>
    </inkml:annotationXML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44.141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41CE50F1-03E6-4141-A1F1-784897AE3E56}" emma:medium="tactile" emma:mode="ink">
          <msink:context xmlns:msink="http://schemas.microsoft.com/ink/2010/main" type="inkDrawing"/>
        </emma:interpretation>
      </emma:emma>
    </inkml:annotationXML>
    <inkml:trace contextRef="#ctx0" brushRef="#br0">240-2 8 0,'6'-6'4'0,"-6"6"-2"16,0 3 2-16,-5 3-4 15,-5 8 0-15,-4 2 1 16,-2 7 1-16,-4 6-1 15,0 7 0-15,-1 5 0 16,-1 1 0-16,0-2 0 16,0 1 0-16,2-3-1 15,3-4 1-15,3-5-2 16,2-3 1-16,5-10-4 0,3-2 1 16</inkml:trace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44.501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72C9AB95-0434-4435-8FCE-C35AAE05E57B}" emma:medium="tactile" emma:mode="ink">
          <msink:context xmlns:msink="http://schemas.microsoft.com/ink/2010/main" type="inkDrawing"/>
        </emma:interpretation>
      </emma:emma>
    </inkml:annotationXML>
    <inkml:trace contextRef="#ctx0" brushRef="#br0">145 0 13 0,'-11'30'6'0,"-11"34"-3"16,15-45 9-16,-1 5-12 15,-1 8 1-15,-4 3-1 16,0 2 0-16,-1-4-1 15,1-3 1-15,2-6 0 16,1-4 0-16,3-5-1 16,1-3 1-16,4-7-3 15,2-5 1-15,5-5-2 16,3-8 0-16</inkml:trace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44.801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DB58C7CF-237B-4695-A388-FC648406876A}" emma:medium="tactile" emma:mode="ink">
          <msink:context xmlns:msink="http://schemas.microsoft.com/ink/2010/main" type="inkDrawing"/>
        </emma:interpretation>
      </emma:emma>
    </inkml:annotationXML>
    <inkml:trace contextRef="#ctx0" brushRef="#br0">276 5 11 0,'-7'-4'5'0,"5"2"-6"0,1 4 8 0,-2 3-6 16,-3 6 0-1,-12 31-1 1,-4 0 1-16,1 3-2 15,1 3 1-15,-3 0 0 16,0 0 1-16,2-5-1 16,-1-1 0-16,1-2 0 15,2-9 0-15,5-5 0 16,1-6 1-16,4-2-2 16,4-7 1-16,2-5-2 15,4-8 0-15,6-5-1 16,3-9 0-16</inkml:trace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45.087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2BEF2DDB-93CA-423F-9983-A38D13C7ED8E}" emma:medium="tactile" emma:mode="ink">
          <msink:context xmlns:msink="http://schemas.microsoft.com/ink/2010/main" type="inkDrawing"/>
        </emma:interpretation>
      </emma:emma>
    </inkml:annotationXML>
    <inkml:trace contextRef="#ctx0" brushRef="#br0">155 15 12 0,'2'-14'6'0,"4"12"-9"0,-6 2 11 15,0 0-8-15,0 0 0 16,0 2 0-16,-3 5 1 15,-2 7 0-15,-5 9 0 16,-2 3 0-16,-1 6 1 16,0 4-1-16,-1 5 1 15,0 4-1-15,-2 1 1 16,2-3-2-16,1-5 0 0,3-5 0 16,0-3 0-16,1-7 0 15,4-4 0-15,2-6-1 16,3-7 1-16,1-4-4 15,3-7 1-15,4-4-1 16,2-9 0-16</inkml:trace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45.343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B7F06ED8-F21E-4234-8453-60E85786A15F}" emma:medium="tactile" emma:mode="ink">
          <msink:context xmlns:msink="http://schemas.microsoft.com/ink/2010/main" type="inkDrawing"/>
        </emma:interpretation>
      </emma:emma>
    </inkml:annotationXML>
    <inkml:trace contextRef="#ctx0" brushRef="#br0">86 0 13 0,'-23'49'6'0,"9"12"-3"15,11-38 10-15,0 8-14 16,0 3 1-16,0 5-1 16,1 2 1-16,-1-2 0 0,0 2 1 15,-1-4-2-15,-1-3 1 16,1-3 0-16,0-2 0 15,-1-4-2-15,2-3 0 16,1-3-2-16,0-5 0 16</inkml:trace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45.658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0B2ED169-D2CE-420B-B599-ACA8BC2FBD33}" emma:medium="tactile" emma:mode="ink">
          <msink:context xmlns:msink="http://schemas.microsoft.com/ink/2010/main" type="inkDrawing"/>
        </emma:interpretation>
      </emma:emma>
    </inkml:annotationXML>
    <inkml:trace contextRef="#ctx0" brushRef="#br0">27 2 9 0,'0'-2'4'0,"4"3"-3"16,-2 2 5-16,-1 3-5 15,-1 2 1-15,2 3 1 16,-1 5 1-16,1 5-5 15,-2 5 1-15,-2 6 2 16,1 2 0-16,-2 1-1 16,-1-1 1-16,-4 3-2 15,4-3 0-15,0-2 0 16,0-2 1-16,1-4-1 16,1-5 0-16,-1-4-5 15,2-6 1-15</inkml:trace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46.047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BACA9E0A-C694-4656-BACB-CD2608AB7B84}" emma:medium="tactile" emma:mode="ink">
          <msink:context xmlns:msink="http://schemas.microsoft.com/ink/2010/main" type="inkDrawing"/>
        </emma:interpretation>
      </emma:emma>
    </inkml:annotationXML>
    <inkml:trace contextRef="#ctx0" brushRef="#br0">81 0 13 0,'7'26'6'0,"-8"28"-3"15,0-37 7-15,-1 6-10 16,1 6 1-16,-4 8-1 16,0 2 1-16,-1 1-2 15,-3-1 1-15,-1 3 0 16,-1-1 0-16,2-3 0 16,2-3 0-16,0-2-3 15,1-5 1-15,1-4-2 0,2-3 0 16</inkml:trace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46.468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D3531572-5A85-4CC7-B39A-3B7CACCF342D}" emma:medium="tactile" emma:mode="ink">
          <msink:context xmlns:msink="http://schemas.microsoft.com/ink/2010/main" type="inkDrawing"/>
        </emma:interpretation>
      </emma:emma>
    </inkml:annotationXML>
    <inkml:trace contextRef="#ctx0" brushRef="#br0">68 0 7 0,'0'1'3'0,"3"3"-2"16,-2-1 3-16,2 3-3 15,0 2 0-15,0 4 2 16,0 4 0-16,0 5-3 16,-2 3 1-16,-1 2 2 15,-1 2 0-15,-2 7-1 16,-1 2 1-16,-2 1-2 16,-3 1 1-16,2-3-2 15,-1 0 1-15,-2 2-1 16,2-3 1-16,1-4-3 0,0-5 0 15,1 1-2-15,1-8 0 16,0-5-1-16,3-1 1 16</inkml:trace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46.889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D233F5CD-A1FC-4478-AC42-CCD8FD9330DC}" emma:medium="tactile" emma:mode="ink">
          <msink:context xmlns:msink="http://schemas.microsoft.com/ink/2010/main" type="inkDrawing"/>
        </emma:interpretation>
      </emma:emma>
    </inkml:annotationXML>
    <inkml:trace contextRef="#ctx0" brushRef="#br0">147 0 6 0,'6'2'3'0,"2"6"-1"16,-5-4 4-16,0 3-4 15,0 5 0-15,-3 2 2 16,-3 5 0-16,-1 5-4 16,-2 5 0-16,-1 8 3 15,-4 4 0-15,-2 0-1 16,-2 8 0-16,1 0-1 15,-2-2 1-15,4 0-2 0,-1-4 0 16,1-2 0-16,2-4 0 16,2 0-1-16,0-8 1 15,3-7-4-15,-1-5 1 16,2-4-2-16,1-8 1 16</inkml:trace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47.279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AD609DB3-0BEA-4332-A116-F8116760F08E}" emma:medium="tactile" emma:mode="ink">
          <msink:context xmlns:msink="http://schemas.microsoft.com/ink/2010/main" type="inkDrawing"/>
        </emma:interpretation>
      </emma:emma>
    </inkml:annotationXML>
    <inkml:trace contextRef="#ctx0" brushRef="#br0">75 0 12 0,'-14'35'6'0,"-2"22"-6"16,14-42 9-16,-3 8-10 15,1 2 1-15,0 10 0 0,1-1 0 16,0 0-1-16,0-3 1 16,-1-3 0-16,1-6 0 15,0-2 0-15,0-5 0 16,0-4-3-16,1-3 0 16,0-4 0-16,1-7 1 15</inkml:trace>
  </inkml:traceGroup>
</inkml:ink>
</file>

<file path=ppt/ink/ink17.xml><?xml version="1.0" encoding="utf-8"?>
<inkml:ink xmlns:inkml="http://www.w3.org/2003/InkML">
  <inkml:definitions/>
  <inkml:traceGroup>
    <inkml:annotationXML>
      <emma:emma xmlns:emma="http://www.w3.org/2003/04/emma" version="1.0">
        <emma:interpretation id="{7270E802-7E28-4AD7-A648-E4399295020F}" emma:medium="tactile" emma:mode="ink">
          <msink:context xmlns:msink="http://schemas.microsoft.com/ink/2010/main" type="inkDrawing"/>
        </emma:interpretation>
      </emma:emma>
    </inkml:annotationXML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47.759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234CACE3-93F5-4004-9BFE-21BB1E74AAA7}" emma:medium="tactile" emma:mode="ink">
          <msink:context xmlns:msink="http://schemas.microsoft.com/ink/2010/main" type="inkDrawing"/>
        </emma:interpretation>
      </emma:emma>
    </inkml:annotationXML>
    <inkml:trace contextRef="#ctx0" brushRef="#br0">23 0 12 0,'-4'25'6'0,"2"19"-4"0,4-28 12 16,-2 12-14-16,0 5 0 15,0 11 0-15,0 1 0 16,0 5 0-16,-2-1 0 15,1-2 0-15,0 2 0 16,-4 5 0 0,1-12 0-16,1-8 0 15,2-9 0-15,-1-6-4 16,2-8 0-16</inkml:trace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52.474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8A8F914B-1AFF-4713-859A-163922584692}" emma:medium="tactile" emma:mode="ink">
          <msink:context xmlns:msink="http://schemas.microsoft.com/ink/2010/main" type="inkDrawing"/>
        </emma:interpretation>
      </emma:emma>
    </inkml:annotationXML>
    <inkml:trace contextRef="#ctx0" brushRef="#br0">0 0 11 0,'-1'4'5'0,"7"8"1"0,-5-8 5 15,1 4-10-15,2 2 0 0,-3 5 0 16,2 7 0-16,0 8-1 16,1 11 0-16,1 2 0 15,-1 7 1-15,-1 4-1 16,1 2 0-16,-5 5 0 16,2-1 1-16,-1 1-2 15,-3-5 1-15,2 0 0 16,-2-4 1-16,0-4-3 15,0-6 0-15,2-8-1 16,1-9 0-16,0-3-2 16,1-7 1-16</inkml:trace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52.969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48B77B49-43AF-41F9-8FAB-DCADA703B09D}" emma:medium="tactile" emma:mode="ink">
          <msink:context xmlns:msink="http://schemas.microsoft.com/ink/2010/main" type="inkDrawing"/>
        </emma:interpretation>
      </emma:emma>
    </inkml:annotationXML>
    <inkml:trace contextRef="#ctx0" brushRef="#br0">13-3 10 0,'-3'0'5'0,"7"9"-6"16,-2-6 9-16,-1 2-5 15,2 9 0-15,0 3 1 16,1 5 0-16,-1 7-5 15,3 5 0-15,-2 7 4 16,0 4 0-16,-1 2-1 16,0 7 0-16,-2 2 0 15,-1-2 0-15,-1 5-1 16,-2 0 1-16,0 2-1 16,-3-4 0-16,1 2 0 15,0-2 0-15,-2-5-1 16,2-6 0-16,-1-7 0 15,2-3 0-15,-1-8-4 0,4-7 0 16,1-3-3-16,0-3 1 16</inkml:trace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53.374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D347BD48-1A5D-4808-BAEA-A4C71BFF1964}" emma:medium="tactile" emma:mode="ink">
          <msink:context xmlns:msink="http://schemas.microsoft.com/ink/2010/main" type="inkDrawing"/>
        </emma:interpretation>
      </emma:emma>
    </inkml:annotationXML>
    <inkml:trace contextRef="#ctx0" brushRef="#br0">28 0 12 0,'-6'9'6'0,"2"22"-5"16,3-20 6-16,1 9-6 15,-2 8 1-15,-1 3 0 16,2 6 1-16,0 7-4 16,-2 6 1-16,1 2 1 15,1 1 1-15,-1 3-1 16,1 0 1-16,0-2-2 15,1 1 1-15,0-3-1 0,0 0 1 16,0-7-1-16,0-7 1 16,0-4-4-16,0-7 0 15,1-6-2-15,-1-5 0 16</inkml:trace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53.795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808DFC05-34A0-40B1-8643-16292C59FAC7}" emma:medium="tactile" emma:mode="ink">
          <msink:context xmlns:msink="http://schemas.microsoft.com/ink/2010/main" type="inkDrawing"/>
        </emma:interpretation>
      </emma:emma>
    </inkml:annotationXML>
    <inkml:trace contextRef="#ctx0" brushRef="#br0">93 0 9 0,'-5'-3'4'0,"-3"8"-3"16,7-5 3-16,1 3-3 16,-1 4 0-16,-2 3 1 15,0 1 0-15,-1 5-1 16,-2 4 1-16,-1 8 1 16,0 7 0-16,-1 5 0 15,1 3 1-15,2 0-2 16,0 3 1-16,1-2-2 15,0-2 0-15,-1-7-1 0,3-10 1 16,-1 0-1 0,1-6 0-16,1-3-1 0,-1-5 1 15,1-3-3-15,1-6 1 16,0-7-3-16,1-5 0 16,1-5-1-16,-1-8 0 15</inkml:trace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54.440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A0249D29-91E7-4C33-9A6B-DE141E281DD9}" emma:medium="tactile" emma:mode="ink">
          <msink:context xmlns:msink="http://schemas.microsoft.com/ink/2010/main" type="inkDrawing"/>
        </emma:interpretation>
      </emma:emma>
    </inkml:annotationXML>
    <inkml:trace contextRef="#ctx0" brushRef="#br0">28 4 8 0,'-2'1'4'0,"-4"-5"-5"0,6 2 7 0,0 2-6 16,0 2 1-16,-2 2-1 15,1 6 1-15,0 1-1 16,-1 4 1-1,1 3 1-15,-2 2 1 0,3 1-1 16,0 4 1-16,0 1-1 16,0 2 0-16,0-2 0 15,-2 2 0-15,0-6-2 16,0 0 1-16,2-7 0 16,-1-2 1-16,1-3-1 15,-2-2 0-15,1-3 0 16,1-3 0-16,0-2 0 15,1-6 0-15,1-2-1 16,-1-1 0-16,1-2 0 16,-2 0 0-16,2-2-1 0,-2 0 1 15,0 2 0-15,0 2 0 16,0-3-1-16,2 2 1 16,-2-1-1-16,0 1 0 15,0 1-2-15,0 0 1 16,0 1-2-16,0 1 1 15,0 0 0-15,-2 1 1 16,4 1 0-16,-2 1 0 16,0 2 1-16,0 2 1 0,0 1 0 15,0 1 1-15,1 1-1 16,1 2 1-16,-1 1-1 16,-1 1 1-16,0 0-1 15,2 3 1-15,-1-1 0 16,0 2 0-16,-2 1 0 15,0-2 0-15,-1 1 0 16,2-4 1-16,0-2-1 16,0-1 1-16,0 0-2 15,0-3 1-15,0 0-1 16,0-1 1-16,0-7-1 16,4 0 1-16,-1-4-1 15,3-4 1-15,1-4-6 16,0-5 1-16,2-8-1 15,1-9 0-15</inkml:trace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55.356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47994893-6F77-4FB8-B4C3-039F2409D4B9}" emma:medium="tactile" emma:mode="ink">
          <msink:context xmlns:msink="http://schemas.microsoft.com/ink/2010/main" type="inkDrawing"/>
        </emma:interpretation>
      </emma:emma>
    </inkml:annotationXML>
    <inkml:trace contextRef="#ctx0" brushRef="#br0">9 19 13 0,'-11'-6'6'0,"13"-3"-4"16,-2 7 11-16,0 0-13 16,0 2 1-16,0 0-1 15,0 0 1-15,0-1-2 16,0 1 1-16,0 0 0 16,0 0 0-16,0 0-1 15,2 1 1-15,-1 4 0 16,2 4 0-16,0 3 0 15,-3 2 0-15,3 4 0 16,0 4 0-16,0 5 0 16,1 5 1-16,-1 5-1 15,0 3 1-15,-2 3-1 16,-1 6 0-16,0 0 0 0,-3-2 0 16,0 1 0-16,0-2 0 15,1 2 0-15,-3-2 0 16,1-3 0-16,1-3 0 15,2-6 0-15,-1-4 0 16,2-4-5-16,0-6 1 16,2-6-1-16,-2-1 1 15</inkml:trace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56.062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162A2E08-44AE-4E51-9FFA-CEEFB0323A47}" emma:medium="tactile" emma:mode="ink">
          <msink:context xmlns:msink="http://schemas.microsoft.com/ink/2010/main" type="inkDrawing"/>
        </emma:interpretation>
      </emma:emma>
    </inkml:annotationXML>
    <inkml:trace contextRef="#ctx0" brushRef="#br0">5 0 10 0,'5'20'5'0,"1"6"-7"15,-5-18 9-15,2 9-7 16,0 5 0-16,-1 3 0 16,0 3 1-16,3 2-2 15,-5 5 1-15,1 1 0 16,-1 5 1-16,-1 0-1 15,-2 1 1-15,0 2 0 16,2 3 0-16,-4 0 0 16,2-1 1-16,-1 1-1 15,0 0 1-15,0 2-1 16,1-3 1-16,1-4-2 16,1-1 0-16,2-5 0 0,2 0 1 15,1-3-3-15,1-4 1 16,0-3-3-16,0-2 0 15</inkml:trace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56.647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48911989-ED00-4DD5-A91B-AD66998F6080}" emma:medium="tactile" emma:mode="ink">
          <msink:context xmlns:msink="http://schemas.microsoft.com/ink/2010/main" type="inkDrawing"/>
        </emma:interpretation>
      </emma:emma>
    </inkml:annotationXML>
    <inkml:trace contextRef="#ctx0" brushRef="#br0">1 0 13 0,'1'13'6'0,"-4"16"-4"0,3-20 10 0,2 2-12 15,-1 6 1-15,2 3-1 16,0 6 1-16,-2 2-2 15,1 2 1-15,-1 1 0 16,-1-1 1-16,0 0-1 16,2 4 0-16,-2-3 0 15,0-2 0-15,-2-3-1 16,2-1 0-16,0-2-4 16,0-5 1-16</inkml:trace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58.389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3451ED94-EE0F-4D5D-8089-530096F1C97C}" emma:medium="tactile" emma:mode="ink">
          <msink:context xmlns:msink="http://schemas.microsoft.com/ink/2010/main" type="inkDrawing"/>
        </emma:interpretation>
      </emma:emma>
    </inkml:annotationXML>
    <inkml:trace contextRef="#ctx0" brushRef="#br0">3 131 10 0,'0'0'5'0,"-3"2"-4"16,3-2 5-16,0 0-6 16,0-1 1-16,0 0-1 15,0 1 1-15,0 0-1 16,3 1 0-16,-1-1 0 15,4-2 1-15,1-5 0 0,0 1 0 16,2-4-1-16,1-3 0 16,0-1 0-16,0-1 1 15,0 0-3-15,-1-2 0 16,-2 1-2-16,-2-1 1 16</inkml:trace>
  </inkml:traceGroup>
</inkml:ink>
</file>

<file path=ppt/ink/ink18.xml><?xml version="1.0" encoding="utf-8"?>
<inkml:ink xmlns:inkml="http://www.w3.org/2003/InkML">
  <inkml:definitions/>
  <inkml:traceGroup>
    <inkml:annotationXML>
      <emma:emma xmlns:emma="http://www.w3.org/2003/04/emma" version="1.0">
        <emma:interpretation id="{3CDEC3BB-742A-4F1C-97F4-A93C5CA038D3}" emma:medium="tactile" emma:mode="ink">
          <msink:context xmlns:msink="http://schemas.microsoft.com/ink/2010/main" type="inkDrawing"/>
        </emma:interpretation>
      </emma:emma>
    </inkml:annotationXML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58.750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AE4C24CD-8E60-4C3F-B2F1-7878E189623F}" emma:medium="tactile" emma:mode="ink">
          <msink:context xmlns:msink="http://schemas.microsoft.com/ink/2010/main" type="inkDrawing"/>
        </emma:interpretation>
      </emma:emma>
    </inkml:annotationXML>
    <inkml:trace contextRef="#ctx0" brushRef="#br0">0 3 7 0,'1'-3'3'0,"-1"13"-3"0,0-8 3 16,1-2-3-16,1 2 0 15,-2-2-3-15,1 0 1 16</inkml:trace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8:59.590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D15513CB-4643-4973-8099-92D02B5045AA}" emma:medium="tactile" emma:mode="ink">
          <msink:context xmlns:msink="http://schemas.microsoft.com/ink/2010/main" type="inkDrawing"/>
        </emma:interpretation>
      </emma:emma>
    </inkml:annotationXML>
    <inkml:trace contextRef="#ctx0" brushRef="#br0">11 409 7 0,'-2'0'3'0,"2"1"-3"0,0 0 6 0,0-1-5 16,3-2 1-16,2-1 1 15,-1 0 0-15,2-2-4 16,-1-1 1-16,1-2 2 15,0 1 1-15,1-2-2 16,-1-1 1-16,1-2-1 16,-2 2 1-16,1 0-2 15,1-4 1-15,-1 0 0 16,0-1 0-16,-2 0-1 16,-1-1 1-16,-2 1-1 15,-1-1 0-15,0 0 0 16,-1 5 0-16,-2-1 0 15,0 2 0-15,-1 1 0 16,0 2 0-16,-1-1 0 16,1 1 1-16,0 0-2 0,-1 1 1 15,1 0 0-15,1-1 0 16,0 0-1-16,2 0 1 16,0 2 0-16,-1 0 0 15,1 1 0-15,-1 0 1 16,1 1-1-16,-2 0 0 15,0 1 0-15,2-1 0 16,-1 0 0-16,1 3 0 0,-1-1 0 16,1 1 0-16,0-2 0 15,1 3 0-15,0-1 0 16,0 1 0-16,-2 0 0 16,1 1 0-16,1-1 0 15,0 2 0-15,0-1 0 16,1 2 0-16,1 2 0 15,-1 1 0-15,2 0 0 16,0 3 0-16,0 2-1 16,1 2 1-16,0 1 0 15,0 2 0-15,1-1 0 16,-1-1 0-16,0 1-1 16,-1 0 1-16,-1-6-1 15,-1-2 0-15,-2-2 0 16,-1 0 1-16,-1-2-1 15,-1 0 1-15,0-4 0 16,-1-2 0-16,0-1 0 16,-2-3 1-16,-1-2-1 0,1 0 0 15,0-2 0-15,1-1 0 16,1 1 0-16,-1 0 0 16,2-2 0-16,1-1 0 15,1-1 0-15,4-1 0 16,2-1-1-16,0-5 1 15,4-1-3-15,-1-6 1 16,-2-3-2-16,1 1 1 16</inkml:trace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9:00.101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BA3CB471-6AC1-4673-98F4-58463EB59517}" emma:medium="tactile" emma:mode="ink">
          <msink:context xmlns:msink="http://schemas.microsoft.com/ink/2010/main" type="inkDrawing"/>
        </emma:interpretation>
      </emma:emma>
    </inkml:annotationXML>
    <inkml:trace contextRef="#ctx0" brushRef="#br0">74-1 6 0,'0'2'3'0,"0"-2"-1"15,0 0 2-15,0 0-4 16,0 0 0-16,0 2-1 16,-1 2 1-16,-1 4 0 0,-1 2 0 15,1 1 0-15,-1 8 0 16,-3 4 0-16,0-1 0 31,-5 16 0-31,4-5 1 16,0 0-1-16,-1-8 0 15,3-4 0-15,0-5 0 16,1-3 0-16,1-3 0 16,3-2 0-16,-1-3 0 15,1-5 0-15,4-7 0 0,2-2 0 16,0-1 1-16,2-4-1 16,1-1 0-16,-2-3 0 15,-1 1 0-15,-1-3 0 16,0 0 0-16,-1 1 0 15,-1 0 0-15,0 3-1 16,-2-1 1-16,0 2-2 16,1 3 1-16</inkml:trace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9:00.806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8DE76CE8-5E9E-4731-B3EC-4E1F08240937}" emma:medium="tactile" emma:mode="ink">
          <msink:context xmlns:msink="http://schemas.microsoft.com/ink/2010/main" type="inkDrawing"/>
        </emma:interpretation>
      </emma:emma>
    </inkml:annotationXML>
    <inkml:trace contextRef="#ctx0" brushRef="#br0">6 0 9 0,'-3'8'4'0,"0"14"-2"0,5-13 7 16,-1 6-7-16,4 9 0 16,-1 6 0-16,0 3 1 15,0 8-4-15,4 8 0 0,-4 0 2 16,2 2 0-16,-1 1-2 16,0 1 1-16,-1 0-3 15,0-7 0-15,-2 1-1 16,-1-3 0-16</inkml:trace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9:01.542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3A407F30-FDDC-4F41-9964-9E8B0D213AA8}" emma:medium="tactile" emma:mode="ink">
          <msink:context xmlns:msink="http://schemas.microsoft.com/ink/2010/main" type="inkDrawing"/>
        </emma:interpretation>
      </emma:emma>
    </inkml:annotationXML>
    <inkml:trace contextRef="#ctx0" brushRef="#br0">1 117 13 0,'-1'34'6'0,"1"45"-8"0,0-55 12 0,0 8-11 15,1 4 1-15,1 10 0 16,-4-4 0-16,4-3 0 15,-1-3 0-15,1-7 0 16,1-5 0-16,-1-5 0 16,1-5 1-16,0-4-1 15,0-7 0-15,1-6 0 16,1-7 0-16,0-7-1 16,1-8 1-16,0-5-2 15,1-3 1-15,1-10 0 16,2-4 0-16,0-5 0 15,0 1 1-15,0 0 0 16,0-1 0-16,2 8 2 16,-1 5 0-16,-2 12 0 15,-3 5 1-15,1 4-1 16,-2 5 0-16,1 6-1 16,-2 4 0-16,1 7-1 0,-4 5 1 15,2 6-2-15,-3 7 1 16,-1 4 0-16,-1 9 1 15,-2 5-1-15,-2 6 0 16,0 2 0-16,1-2 0 16,-1 0-2-16,0-6 1 15,2-4-1-15,1-11 1 16,0-3-1-16,2-5 1 0,-1-9-1 16,1-5 0-16,1-8-1 15,1-8 0-15</inkml:trace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9:03.704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EE0F99E9-F04B-4789-8F64-30BF7EB6E7F3}" emma:medium="tactile" emma:mode="ink">
          <msink:context xmlns:msink="http://schemas.microsoft.com/ink/2010/main" type="inkDrawing"/>
        </emma:interpretation>
      </emma:emma>
    </inkml:annotationXML>
    <inkml:trace contextRef="#ctx0" brushRef="#br0">251 189 12 0,'-1'-5'6'0,"1"7"-9"16,0-2 10-16,0 2-7 15,0 3 1-15,-2 5 2 16,1 10 1-16,-2 8-5 16,2 8 1-16,-2 3 2 0,0 7 0 15,0 2-1-15,0 0 1 16,0-3-2-16,1-6 0 15,-1-6 0-15,0-6 0 16,1-4 0-16,1-7 1 16,0-4-1-16,-1-6 1 15,2-5 0-15,3-7 0 16,0-6-2-16,1-8 1 16,0-12-1-16,1-2 1 0,-1 0-2 15,2-7 0-15,1 0 0 16,-1 3 0-16,-1 0 1 15,-2 7 1-15,-3 6-1 16,-1 5 1-16,1 5 0 16,-3 3 0-16,0 6 0 15,-1 6 0-15,-2 6-1 16,-1 7 1-16,-2 5 0 16,-1 5 0-16,0 2-1 15,0 2 1-15,2 2 0 16,2-4 0-16,0-6 1 15,2-3 0-15,1-2 0 16,0-7 1-16,2-5-1 16,1-5 1-16,1-5-1 15,4-4 0-15,0-4-1 16,1-4 1-16,0-7-1 16,1-3 1-16,0 0-2 0,0-2 1 15,-1 4 0-15,-2 5 0 16,-1 3 0-16,0 3 1 15,-2 6-2-15,-1 4 1 16,-1 2 0-16,-2 4 0 16,-1 4-1-16,-1 4 1 15,0 1 0-15,-2 7 0 16,1 5 0-16,-1 3 0 16,0 0 0-16,1 0 0 15,0-4 0-15,2-4 1 0,1-2-1 16,0-4 0-16,2 0-1 15,-1-4 1-15,2-1 0 16,2-6 0-16,2-3 0 16,0-7 0-16,2-4 0 15,0-1 0-15,1-5 0 16,0-1 0-16,0 0 0 16,-1-1 0-16,-2 0 0 15,0 1 1-15,-1 4-1 16,-1 0 0-16,-1 4 0 15,-1 3 0-15,0 3 0 16,-3 6 0-16,0 4 0 16,-1 5 0-16,-3 4 0 15,0 3 0-15,0 2 0 16,0 3 0-16,1 4 0 16,0-2 0-16,2-1 0 15,0-1 0-15,2-5 0 16,1-3 0-16,-1-3 0 0,2-3 0 15,3-6 0-15,3-9 0 16,1 0 0-16,2-3 1 16,1-4-1-16,0-1 0 15,-2 0 0-15,1-2 1 16,1-4-1-16,0-2 1 16,-2 1-1-16,-1 3 0 15,1 2 0-15,-3 3 0 0,0 4 0 16,-3 2 0-16,1 2 0 15,0 4 1-15,-1 1-1 16,-4 4 0-16,-1 2 0 16,-2 4 0-16,-3 5-1 15,0 8 1-15,-1 1 0 16,-1 4 0-16,-1 0 0 16,-2 1 0-16,2 0-1 15,1-6 1-15,2-4 0 16,3-3 0-16,0-2-3 15,1-4 1-15,1-4-2 16,3-3 0-16,2-2 0 16,1-5 1-16,1-4 0 15,0-4 0-15,2-4 2 16,0-2 1-16,-1 4 1 16,1 0 1-16,-2 2 0 15,1 3 0-15,-3 2-1 0,1 3 1 16,-1 3-1-16,-2 0 1 31,-7 12-2-31,-2 3 0 16,0 4 0-16,-1-1 0 15,2-2 0-15,1 3 0 16,1-3 1-16,0-2 0 16,1-1 0-16,2-1 0 15,1-3 0-15,2 0 0 0,0-3 0 16,3-1 0-16,1-3-1 15,2-3 0-15,0 0 0 16,0-5 0-16,-1 0 0 16,0 2 0-16,-3-1 0 15,-2 3 0-15,-1 1 0 16,-2 2 0-16,-1 3-1 16,-2 2 0-16,-1 0 0 15,-3 3 1-15,0 2-1 16,0 1 0-16,1-3 0 15,2 0 0-15,2 1 2 16,0-2 0-16,2-2-1 16,2 0 1-16,1-2 0 15,3-3 0-15,4 0 0 16,-1-1 0-16,-1 3-1 16,0-1 0-16,-1 0 0 15,-1 1 1-15,-2 1-1 16,-1-2 0-16,0 3 0 15,-1 0 0-15,-3 1 0 0,-4 0 0 16,1 0 0-16,-1 0 0 16,-2 0 0-16,-2 1 0 15,-2-1 0-15,3 1 0 16,-1 2 0-16,2-3 1 16,0 0-1-16,0 2 0 15,3-2 0-15,1 0 1 16,2 0-1-16,0 0 0 0,1 0-1 15,3 1 1-15,1-1 0 16,4 0 0-16,0 0 0 16,4 3 0-16,4-2 0 15,1-1 0-15,0 0 0 16,3 2 0-16,-1-1 0 16,-3-2 0-16,-2 1-1 15,-2 0 1-15,-3 0 0 16,-1 1 0-16,-2-1 0 15,-3 0 1-15,0 1-1 16,-1-1 0-16,-3 1 0 16,-2-2 0-16,-1 1-1 15,0-1 0-15,-1 1-1 16,0-1 0-16,-1 1 0 16,2 0 0-16,3-2-2 15,1 2 1-15,2 2 1 16,1-2 0-16,4-2 0 15,6 1 0-15,1 0 0 0,2 1 0 16</inkml:trace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9:04.605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49A79DDE-C30F-44A5-BA2A-612B9BEDA60D}" emma:medium="tactile" emma:mode="ink">
          <msink:context xmlns:msink="http://schemas.microsoft.com/ink/2010/main" type="inkDrawing"/>
        </emma:interpretation>
      </emma:emma>
    </inkml:annotationXML>
    <inkml:trace contextRef="#ctx0" brushRef="#br0">0 0 7 0,'3'6'3'0,"0"-5"-5"16,-3-1 7-16,0 0-5 15,1 3 0-15,2-3 0 16,-1-1 1-16,1 3-1 15,-1 1 1-15,0-1-1 16,1-1 1-16,0 3 0 0,1 4 0 16,-1 1 0-16,0 1 0 15,-1 5-1-15,0 3 1 16,1 4-1-16,-2 2 1 16,1 5 1-16,0 4 0 15,0 5-1-15,-2-2 0 16,1 0-1-16,-1 1 1 15,2 3-1-15,-1 0 0 16,1-4-1-16,-1-1 0 0,-1-3-3 16,0-5 1-16</inkml:trace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9:05.115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BACA5809-F5A5-4615-B2D5-6CAEF288379E}" emma:medium="tactile" emma:mode="ink">
          <msink:context xmlns:msink="http://schemas.microsoft.com/ink/2010/main" type="inkDrawing"/>
        </emma:interpretation>
      </emma:emma>
    </inkml:annotationXML>
    <inkml:trace contextRef="#ctx0" brushRef="#br0">82 2 4 0,'-2'-2'2'0,"4"0"0"16,-2 2-1-16,-2 2-2 16,1-1 0-16,-2-1 0 0,2 1 0 15,-1 0 2-15,-1-1 0 16,2 2-1-16,0-2 1 16,-1 2 0-16,1 1 1 15,1 2-1-15,0 1 1 16,0 4-2-16,0 3 1 15,0 0 0-15,-2 5 0 16,1 4 0-16,-1 5 1 16,1 4 0-16,0 5 0 0,-1 0 0 15,1 2 0-15,1 6-1 16,-3 2 1-16,0 0-2 16,-1 2 1-16,-1 4-1 15,-3 3 1-15,1-3-1 16,-2-3 0-16,3 2 0 15,1-2 0-15,0-5 0 16,5-6 0-16,0-5-3 16,2-5 0-16,-1-5-1 15,2-5 1-15</inkml:trace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9:06.887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F1FEE213-0303-4DBB-8001-43E594B6BF34}" emma:medium="tactile" emma:mode="ink">
          <msink:context xmlns:msink="http://schemas.microsoft.com/ink/2010/main" type="inkDrawing"/>
        </emma:interpretation>
      </emma:emma>
    </inkml:annotationXML>
    <inkml:trace contextRef="#ctx0" brushRef="#br0">80 310 12 0,'2'15'6'0,"-11"27"-8"15,11-27 10-15,-1 4-8 16,-1 5 0-16,-1 7 0 16,-1 7 0-16,1 4 0 15,1 1 0-15,0-3 0 16,-2-3 0-16,2-1 0 15,-1-6 0-15,1-2 0 16,0-5 0-16,0-8 0 16,0-1 0-16,0-3-1 0,-2-5 1 15,2-6 0-15,0 0 0 16,3-6-1-16,-3-3 1 16,0-4-2-16,0-2 1 15,0-3 0-15,0-2 0 16,-1-5-1-16,-1-1 1 15,1-5 0-15,-3 1 0 16,-1-1 1-16,3 0 1 16,0-4-1-16,1-2 0 0,1-1 0 15,0 3 1-15,0 1-1 16,1-2 0-16,-1 2 0 16,0-3 0-16,0-3 0 15,2 6 1-15,-1 4-1 16,-1 3 0-16,3 3 0 15,-2 5 1-15,1 1-1 16,1 7 0-16,-3 2 0 16,0 0 0-16,0 1 0 15,1 4 0-15,-1 1 0 16,1 0 0-16,-1-1-1 16,0 3 1-16,0 1 0 15,-1 1 1-15,0 2-1 16,-1 1 0-16,1 2 1 15,-1 5 0-15,2 8 0 16,0 3 0-16,0 5 0 16,0 4 0-16,0 3 0 0,0 0 0 31,-3 23-1-31,3-9 1 16,0-3-1-16,-1-6 0 15,0-3 0-15,1-3 0 16,-2 0 0-16,1-7 0 15,-2-2 0-15,0-5 0 16,2-3 0-16,-2-4 0 16,0-3 0-16,-1-2 0 15,-1-2 0-15,2-3 0 0,1-3 0 16,0-2 0-16,1 0 0 16,1-6 0-16,-2-4 0 15,1 0 0-15,-1-1 0 16,2-3 0-16,0-2 0 15,2-4 0-15,1-8 0 16,-2-4 0-16,1 2 0 16,-1-2 0-16,2 0 0 15,0-1 0-15,0 2 0 16,-1-3 0-16,0 4 0 16,-2 4 0-16,0 2-1 15,0 4 1-15,0 2 0 16,0 3 1-16,-2 4-1 15,2 3 0-15,0 2 0 16,-2 1 0-16,2 2 0 16,-2 3 0-16,2-1 0 15,-1 2 0-15,1 2-1 0,1 0 1 16,3 1 0-16,-1 3 1 16,0 1-1-16,0 4 0 15,0 4 0-15,0 1 0 16,-3 5 0-16,1 3 0 15,-1 6 0-15,-3 0 0 16,2 2 0-16,-1 0 0 16,-2 3 0-16,3 0 0 15,-2-1 0-15,1-3 0 0,0-2 0 16,0-3 0-16,2-4 0 16,0-1 0-16,0-2 0 15,0-5 0-15,0 0 0 16,0-5 0-16,0-1 0 15,0-3 0-15,0-1 0 16,0-4 0-16,-1-1 0 16,-1-3 0-16,1-1 0 15,-2-3 0-15,0-4 0 16,0-3 0-16,0-6 0 16,-1 0 0-16,-2-2 0 15,2-3 0-15,3 1 0 16,-2 1 0-16,4-1 0 15,-1 4 0-15,0 0 0 16,3 3 0-16,0 2 0 16,0 3 0-16,0 2 0 15,0 2 0-15,-1 1 0 16,0 0 0-16,-1 1 0 16,1 1 0-16,-1 0 0 0,-1 3 0 15,0 0 0-15,0 0 0 16,2-1 0-16,-2 0 0 15,1-1-1-15,0-2 1 16,1 2-1-16,-1-1 0 16,1-3 0-16,-2 0 1 15,1 3-2-15,-1-1 0 16,2 0-1-16,0 4 1 0</inkml:trace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9:07.262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9C971280-4597-4493-AFE0-2E699CA30C7B}" emma:medium="tactile" emma:mode="ink">
          <msink:context xmlns:msink="http://schemas.microsoft.com/ink/2010/main" type="inkDrawing"/>
        </emma:interpretation>
      </emma:emma>
    </inkml:annotationXML>
    <inkml:trace contextRef="#ctx0" brushRef="#br0">17 0 8 0,'-2'36'4'0,"-2"49"-5"0,4-62 8 15,0 6-8-15,-2 13 1 16,0 4 0-16,2-1 0 15,-3 1 0-15,3 2 0 16,0 3 0-16,0 0 1 16,-2 1-1-16,2 0 1 15,0-1-1-15,0 1 1 16,-1-6-3-16,1-6 0 0</inkml:trace>
  </inkml:traceGroup>
</inkml:ink>
</file>

<file path=ppt/ink/ink19.xml><?xml version="1.0" encoding="utf-8"?>
<inkml:ink xmlns:inkml="http://www.w3.org/2003/InkML">
  <inkml:definitions/>
  <inkml:traceGroup>
    <inkml:annotationXML>
      <emma:emma xmlns:emma="http://www.w3.org/2003/04/emma" version="1.0">
        <emma:interpretation id="{291F117D-D4C1-4D9B-8F74-80FFBBFD80D7}" emma:medium="tactile" emma:mode="ink">
          <msink:context xmlns:msink="http://schemas.microsoft.com/ink/2010/main" type="inkDrawing"/>
        </emma:interpretation>
      </emma:emma>
    </inkml:annotationXML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9:08.943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B154B226-31A9-4D6B-B5C0-1141EB2E10A6}" emma:medium="tactile" emma:mode="ink">
          <msink:context xmlns:msink="http://schemas.microsoft.com/ink/2010/main" type="inkDrawing"/>
        </emma:interpretation>
      </emma:emma>
    </inkml:annotationXML>
    <inkml:trace contextRef="#ctx0" brushRef="#br0">34 0 11 0,'-4'37'5'0,"-1"7"-7"0,4-34 8 0,1 3-6 16,-2 1 0-16,1 1 0 15,-2-1 0-15,2-2 0 16,-1 0 1-16,1 1-1 16,-1-5 0-16,0-1 0 15,0-2 0-15,2-1 0 16,-1 1 1-16,1-3-2 16,1-1 1-16,-1 0 0 15,0-1 0-15,0 0 0 16,0 0 0-16,0 0 0 15,-1 0 1-15,1-1-1 16,0-2 1-16,0 3 0 16,0-1 0-16,0 1 0 15,0 0 0-15,0 0-1 16,0 1 1-16,0 2-1 0,1-1 0 16,3 1 0-1,-1 0 0-15,0-3 0 0,0 1 0 16,-2-1 1-16,1-3 0 15,-1-1 0-15,1-1 0 16,-1 0 0-16,-1-1 0 16,0-2-1-16,0-1 1 15,0-2-2-15,0 0 1 16,2-3-1-16,-2 0 1 16,0-2-1-16,0 4 1 15,-2 2-1-15,2-2 1 0,2 4-1 16,-2 2 1-16,0 1 0 15,-2 1 0-15,1 2 0 16,1 2 1-16,0 1-2 16,-2 3 0-16,1 1 1 15,-1 4 0-15,1 1-1 16,0 0 1-16,-1 0-1 16,1 2 1-16,-1-1 0 15,1 1 0-15,1-2 0 16,0-1 0-16,1-1 0 15,2 0 0-15,0 0 0 16,0-3 1-16,0 0-1 16,0-1 0-16,-1-1 0 15,1 1 0-15,-3 0 0 16,2-3 0-16,-1 1 0 16,-1-1 0-16,0-1 0 15,-1-1 1-15,-4 1-1 0,3 0 1 16,-4 0-1-16,2-2 1 15,-2 0-2-15,-1 1 1 16,4-1 0-16,0 1 0 16,2 1 0-16,1 3 0 15,1-1-1-15,2 2 1 16,0-2 0-16,2 2 1 16,3 1-1-16,-1 0 0 15,1 2 0-15,-1-2 0 0,1 1 0 16,-3 1 0-16,0-2-1 15,-1 0 1-15,-1 0-1 16,0-1 1-16,-2-2 0 16,0 2 1-16,-1 1-2 15,0-2 1-15,0-2 0 16,-1-1 1-16,-2-1-1 16,-1-2 0-16,-2-1-1 15,2 0 1-15,-2-1 0 16,2 0 1-16,0 0-2 15,1 1 1-15,1 3 0 16,1-1 1-16,-1 2-1 16,2 0 0-16,0 0-1 15,2 1 1-15,2 0 0 16,0 3 1-16,-1 1-2 16,2 1 1-16,-1 1 0 15,-1 3 0-15,0-3 0 16,-1 1 1-16,0 1-2 0,-1-3 1 15,1 1 0-15,-2-1 1 16,0 0-1-16,0-1 1 16,0 1-2-16,0-3 1 15,0 1 0-15,0-1 1 16,0-2-2-16,0 0 1 16,0 0-1-16,0-1 1 15,0-1 0-15,0-1 1 16,0-1-2-16,0 3 1 0,0-2 0 15,0 2 1-15,0 0-2 16,0 0 1-16,0 0-1 16,0 0 0-16,0 1 0 15,0 3 1-15,1 1-2 16,-1 2 1-16,0 1 1 16,2 0 0-16,-1 2 0 15,0 1 0-15,1-1 0 16,-1 1 0-16,2-4-3 15,-1 1 1-15</inkml:trace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9:10.745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B8AB1162-76AD-48DE-8711-B2263369637D}" emma:medium="tactile" emma:mode="ink">
          <msink:context xmlns:msink="http://schemas.microsoft.com/ink/2010/main" type="inkDrawing"/>
        </emma:interpretation>
      </emma:emma>
    </inkml:annotationXML>
    <inkml:trace contextRef="#ctx0" brushRef="#br0">86-1 10 0,'3'-3'5'0,"-2"7"-7"16,-1-4 7-16,2 1-5 16,-2 1 0-16,0 1 0 0,-2 6 1 15,1 3-1-15,-2 7 0 16,-3 6 0-16,-1 7 1 16,-1 3-1-16,-1 5 1 15,1 4-1-15,-1 3 0 16,0-4 0-16,2-2 1 15,0-3-1-15,1-6 0 16,2-4 0-16,1-8 0 16,0-3-2-16,2-5 1 0,1-1-2 15,1-9 1-15</inkml:trace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9:11.045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EF009FCD-9353-407A-BE2C-C8EE45A7D14C}" emma:medium="tactile" emma:mode="ink">
          <msink:context xmlns:msink="http://schemas.microsoft.com/ink/2010/main" type="inkDrawing"/>
        </emma:interpretation>
      </emma:emma>
    </inkml:annotationXML>
    <inkml:trace contextRef="#ctx0" brushRef="#br0">104 5 6 0,'5'-6'3'0,"8"11"-1"15,-10-5 4-15,-2 0-7 16,2 2 1-16,-3 4 1 16,0 1 1-16,-1 8-2 15,-2 4 1-15,-1 7 1 16,-2 2 1-16,-3 2-1 15,-1 3 0-15,-1 0 0 16,-2 3 0-16,-1 3-1 0,2-1 0 16,1-5-1-16,1-2 1 15,1-4-1-15,2-6 1 16,3-3-2-16,1-4 1 16,0-4-3-16,3-4 1 15,3-6-3-15,3-5 1 16</inkml:trace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9:11.360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E124F0BE-106C-4DB7-9D79-5FE0CA28F8F3}" emma:medium="tactile" emma:mode="ink">
          <msink:context xmlns:msink="http://schemas.microsoft.com/ink/2010/main" type="inkDrawing"/>
        </emma:interpretation>
      </emma:emma>
    </inkml:annotationXML>
    <inkml:trace contextRef="#ctx0" brushRef="#br0">73 41 17 0,'6'-19'8'0,"-1"4"-8"0,-3 11 14 0,-1 3-15 16,-1 1 1-16,3-2 0 15,-1 2 0-15,-2 4 0 16,-2 4 0-16,-1 6 0 15,-1 2 0-15,0 3 0 16,-1 3 1-16,-2 7 0 16,0 4 0-16,0 2-1 15,-2-1 1-15,2 1-1 16,2-2 1-16,-1 3-1 16,0-4 1-16,0 1-1 15,2-7 0-15,0-5 0 16,1-4 0-16,0-4-1 15,2-4 0-15,2-6-2 16,2-6 0-16,1-3-1 16,2-10 1-16,3-3-2 15,-1-3 0-15</inkml:trace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9:11.616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90D6B0DF-434F-4816-8B9A-E47CF57C9DEC}" emma:medium="tactile" emma:mode="ink">
          <msink:context xmlns:msink="http://schemas.microsoft.com/ink/2010/main" type="inkDrawing"/>
        </emma:interpretation>
      </emma:emma>
    </inkml:annotationXML>
    <inkml:trace contextRef="#ctx0" brushRef="#br0">148 14 17 0,'4'-11'8'0,"-2"8"-16"0,-2 3 17 15,0 1-8-15,0 3 1 16,-2 4-1-16,-1 7 1 16,-2 6-2-16,-1 5 0 15,-1 3 2-15,0 3 0 0,-5 3-1 16,1 2 1-16,-2 1-1 16,0 0 1-16,-4-2-1 15,4-9 0-15,0 3-1 16,3-3 1-16,3-7-1 15,-2-5 0-15,5-3-1 16,1-3 0-16,6-5-3 16,1-4 1-16,2-4-3 15,1-5 1-15</inkml:trace>
  </inkml:traceGroup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9:12.081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70E92D66-4ADE-47B1-9D7D-4F5D4B53E96D}" emma:medium="tactile" emma:mode="ink">
          <msink:context xmlns:msink="http://schemas.microsoft.com/ink/2010/main" type="inkDrawing"/>
        </emma:interpretation>
      </emma:emma>
    </inkml:annotationXML>
    <inkml:trace contextRef="#ctx0" brushRef="#br0">-3 2 13 0,'-1'-1'6'0,"1"-2"-4"0,0 3 9 0,0 0-12 16,3 0 1-16,-1 2 1 15,1 1 0-15,0 5-1 16,0 5 0-16,0 3 0 15,0 6 1-15,-3 4 0 16,0 2 0-16,-2 3-1 16,1 2 1-16,-1 1-1 15,1 3 1-15,0 1-1 16,-1-5 1-16,1-4-1 16,-1-1 0-16,1-4 0 15,1-3 0-15,0-2-4 16,0-8 1-16,0 3-2 15,0-5 1-15</inkml:trace>
  </inkml:traceGroup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9:12.517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095D68B8-DADC-4E3D-AF40-9DE303467E10}" emma:medium="tactile" emma:mode="ink">
          <msink:context xmlns:msink="http://schemas.microsoft.com/ink/2010/main" type="inkDrawing"/>
        </emma:interpretation>
      </emma:emma>
    </inkml:annotationXML>
    <inkml:trace contextRef="#ctx0" brushRef="#br0">24 0 6 0,'0'-1'3'0,"0"0"-3"0,0 2 2 0,2 2-2 16,-1 0 1-16,1 2 0 16,-2 3 0-16,0 2-1 15,0 4 1-15,0 1 1 16,0 6 0-16,1 2 1 16,-1 6 0-16,0 0-1 15,-1 0 1-15,-1 2-2 16,1 0 1-16,1 4-1 15,-2 0 0-15,1 2-1 16,-1-1 0-16,-2-2 0 16,3 0 0-16,-2 2 0 15,0-4 1-15,0-2-4 16,2-1 0-16,-2-2-1 0,0-4 0 16</inkml:trace>
  </inkml:traceGroup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9:12.982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10E9AE03-0C60-467D-9F80-DCEF5FC248EC}" emma:medium="tactile" emma:mode="ink">
          <msink:context xmlns:msink="http://schemas.microsoft.com/ink/2010/main" type="inkDrawing"/>
        </emma:interpretation>
      </emma:emma>
    </inkml:annotationXML>
    <inkml:trace contextRef="#ctx0" brushRef="#br0">152-3 13 0,'0'0'6'0,"2"-1"-7"16,-2 1 9-16,0 3-8 15,0 2 0-15,0 2 1 16,-2 5 1-16,1 0-2 16,-2 7 1-16,-1-1 1 15,-3 5 0-15,1 2 0 0,-3 2 0 16,-1 7-1-16,-5 2 0 15,-2 0-1-15,-1 2 0 16,0-2-3-16,2-1 1 16,0-2-3-16,4-1 1 15</inkml:trace>
  </inkml:traceGroup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9:13.643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4E34BA9E-DA71-4F21-A45F-2A85756F843F}" emma:medium="tactile" emma:mode="ink">
          <msink:context xmlns:msink="http://schemas.microsoft.com/ink/2010/main" type="inkDrawing"/>
        </emma:interpretation>
      </emma:emma>
    </inkml:annotationXML>
    <inkml:trace contextRef="#ctx0" brushRef="#br0">94 9 10 0,'3'1'5'0,"0"-6"-3"0,-3 5 5 0,2-2-8 16,-2 2 1-16,0 0 0 15,1-3 0-15,0 4 0 16,-1 1 1-16,0 3 0 16,0 4 1-16,-1 1 0 15,0 4 0-15,-1 4 0 16,1 3 1-16,-1 7-1 16,-1 4 1-16,-2 3-1 15,3 1 0-15,-5 0-1 16,1 0 0-16,2 3 0 15,-2-5 0-15,-1 0-1 16,0-3 0-16,0-7 0 16,-2-3 0-16,2-4-1 15,-1-5 0-15,1-3-4 16,1-2 0-16,0-3-1 16,6-4 0-16</inkml:trace>
  </inkml:traceGroup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9:14.063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AD81145B-B616-4F2B-A1AF-90A5ED0230F4}" emma:medium="tactile" emma:mode="ink">
          <msink:context xmlns:msink="http://schemas.microsoft.com/ink/2010/main" type="inkDrawing"/>
        </emma:interpretation>
      </emma:emma>
    </inkml:annotationXML>
    <inkml:trace contextRef="#ctx0" brushRef="#br0">221 6 17 0,'-5'-4'8'0,"8"2"-7"15,-3 2 14-15,0 2-15 16,0 3 0-16,-1 5 0 16,-4 8 1-16,1 7-1 15,-3 6 1-15,-2 4 0 16,-2 2 1-16,-6 5 0 15,0 5 0-15,-3-3 0 16,0 0 0-16,1-4 0 16,2-4 0-16,0-3-1 15,1-7 0-15,3-3-1 16,2-7 1-16,2-6-3 16,5-7 1-16,0-5-4 15,4-6 0-15,1-4-2 16,2-6 1-16,1-9-1 0,2-6 0 15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31:49.558"/>
    </inkml:context>
    <inkml:brush xml:id="br0">
      <inkml:brushProperty name="width" value="0.07" units="cm"/>
      <inkml:brushProperty name="height" value="0.07" units="cm"/>
      <inkml:brushProperty name="color" value="#404040"/>
      <inkml:brushProperty name="fitToCurve" value="1"/>
    </inkml:brush>
  </inkml:definitions>
  <inkml:traceGroup>
    <inkml:annotationXML>
      <emma:emma xmlns:emma="http://www.w3.org/2003/04/emma" version="1.0">
        <emma:interpretation id="{65DB8A28-AD6F-4B8C-8C0E-46525FEC2A68}" emma:medium="tactile" emma:mode="ink">
          <msink:context xmlns:msink="http://schemas.microsoft.com/ink/2010/main" type="writingRegion" rotatedBoundingBox="19367,8889 22413,9415 22354,9759 19307,9233"/>
        </emma:interpretation>
      </emma:emma>
    </inkml:annotationXML>
    <inkml:traceGroup>
      <inkml:annotationXML>
        <emma:emma xmlns:emma="http://www.w3.org/2003/04/emma" version="1.0">
          <emma:interpretation id="{D488B443-5ED0-4E17-8578-4A1029ACCBC9}" emma:medium="tactile" emma:mode="ink">
            <msink:context xmlns:msink="http://schemas.microsoft.com/ink/2010/main" type="paragraph" rotatedBoundingBox="19367,8889 22413,9415 22354,9759 19307,92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297CD4B-49C5-4FA8-8CA9-01CFC79BAFCD}" emma:medium="tactile" emma:mode="ink">
              <msink:context xmlns:msink="http://schemas.microsoft.com/ink/2010/main" type="line" rotatedBoundingBox="19367,8889 22413,9415 22354,9759 19307,9233"/>
            </emma:interpretation>
          </emma:emma>
        </inkml:annotationXML>
        <inkml:traceGroup>
          <inkml:annotationXML>
            <emma:emma xmlns:emma="http://www.w3.org/2003/04/emma" version="1.0">
              <emma:interpretation id="{D5A9FEA3-60A3-44AB-B499-5EA6F6C32021}" emma:medium="tactile" emma:mode="ink">
                <msink:context xmlns:msink="http://schemas.microsoft.com/ink/2010/main" type="inkWord" rotatedBoundingBox="19367,8889 22413,9415 22354,9759 19307,9233"/>
              </emma:interpretation>
              <emma:one-of disjunction-type="recognition" id="oneOf0">
                <emma:interpretation id="interp0" emma:lang="" emma:confidence="1">
                  <emma:literal>mm</emma:literal>
                </emma:interpretation>
                <emma:interpretation id="interp1" emma:lang="" emma:confidence="0">
                  <emma:literal>rum</emma:literal>
                </emma:interpretation>
                <emma:interpretation id="interp2" emma:lang="" emma:confidence="0">
                  <emma:literal>man</emma:literal>
                </emma:interpretation>
                <emma:interpretation id="interp3" emma:lang="" emma:confidence="0">
                  <emma:literal>men</emma:literal>
                </emma:interpretation>
                <emma:interpretation id="interp4" emma:lang="" emma:confidence="0">
                  <emma:literal>mms</emma:literal>
                </emma:interpretation>
              </emma:one-of>
            </emma:emma>
          </inkml:annotationXML>
          <inkml:trace contextRef="#ctx0" brushRef="#br0">6 218 7 0,'0'11'3'0,"0"-25"-1"0,-4 14 3 16,4 0-4-16,-4 0 0 15,4 0 3-15,-4 0 1 16,4 0-5-16,8 3 0 0,-8-3 3 16,0 0 1-16,0 0-2 15,0-3 1-15,-4 3-2 16,0 0 0-16,4 0-1 15,0 0 1-15,0-8-1 16,8 8 0-16,-8 4 0 16,8-8 0-16,-8 4 0 15,-4 0 0-15,12 0 0 16,-4-3 0-16,0-1 0 16,-4-3 1-16,8 4 0 15,0-1 0-15,8-6 0 16,0-1 0-16,0-7 0 15,4 1 1-15,-1 6-1 16,1-10 0-16,0 3 0 16,0 4 0-16,-4 0 0 15,0 4 0-15,0-1-1 16,-5 0 1-16,1 4-1 0,0 0 1 16,-4 4-1-16,0-1 0 15,0 1 0-15,0 3 0 16,0 3 0-16,0 1 0 15,0 3 0-15,0 0 0 16,0 4 0-16,4 3 0 16,3 3 0-16,-3 1 0 15,0 0 0-15,0 3 0 16,4-4 0-16,0-3 1 0,-4 4-2 16,0-7 1-16,0 3 0 15,0-4 0-15,-1-6 0 16,-3 3 0-16,0-3 0 15,0-4 1-15,0 0 0 16,0 0 0-16,0-8-1 16,0-6 0-16,0 0 0 15,0 0 0-15,4 0 1 16,0-4 0-16,4-3-1 16,-1 0 1-16,1 3-1 15,0 4 1-15,4 4 0 16,-4 3 0-16,-4 0-1 15,4 3 0-15,-4 1 0 16,3 3 0-16,-3 3 0 16,4 4 0-16,0 4-1 15,0 3 1-15,-4 0 0 0,0 7 1 16,0 7-1-16,0 1 0 16,-4-1 0-16,0-4 0 15,-1 1 0-15,1-7 0 16,-4-1 0-16,4 1 1 15,-4-4-1-15,0-3 0 16,0-4 0-16,0 0 1 16,-4-7 0-16,12 0 1 15,-4-7 0-15,0-4 0 16,0-3-1-16,0-4 1 16,4-3-1-16,0-3 1 0,0-1-2 15,3 4 0-15,1-4 0 16,0 4 0-16,0 3 0 15,-4 1 0-15,0 6-1 16,0 0 1-16,-4 4 0 16,0 0 0-16,0 7 0 15,0 4 0-15,3-1 0 16,1 8 0-16,0 3 0 16,0 11 0-16,8 3 0 15,-8-3 0-15,4 3 0 16,-4-3 0-16,4 3 0 15,-1 0 0-15,1-3 0 16,-4-8 0-16,4 1 0 16,-4 0 0-16,4-4 0 15,-4-7 0-15,0 3 0 16,0-3 0-16,3-3 0 0,-3-8 0 16,4-3 0-16,0 4 0 15,0-4 0-15,-4-7 0 16,4-4 0-16,4 0 1 15,-5 4-1-15,1-7 0 16,0 4 0-16,-4-5 0 16,0 5 0-16,4 3 0 15,-4-4 0-15,0 7 0 16,4 1 0-16,-4 6 0 16,3 4 0-16,1 0 0 0,0 0-1 15,0 7 1-15,-4 4 0 16,4 0 0-16,-4 10 0 15,0 0 1-15,0 4-2 16,-5-4 1-16,5 7 0 16,-4 4 1-16,4-8-1 15,-4-2 0-15,0-5 0 16,4-3 0-16,0 4 0 16,0-7 0-16,0-1 0 15,4-3 0-15,-1 0 0 16,1-3 0-16,0-4 0 15,4 0 0-15,4-4 0 16,-8-6 0-16,8-4-1 16,-5 3 1-16,5-10 0 15,-8 7 1-15,0-4-1 16,0-3 0-16,-4 3 0 16,0 4 0-16,-4 0 0 0,0 7 0 15,-4 0 0-15,3 0 0 16,-7 7 0-16,8 0 0 15,0 3 0-15,0 8 0 16,0 7 0-16,0-1 0 16,0 1 0-16,4-1 0 15,0 5 0-15,0 2 0 16,4-2 0-16,0-1 0 16,-1-4-1-16,1-3 1 15,0 1 0-15,-4-5 1 0,0-3-1 16,4 0 0-16,-4-7 0 15,0-3 0-15,4-4 0 16,-1-4 0-16,9 0 0 16,8 1 0-16,-4-8 0 15,0 4 1-15,-1 0-1 16,-3 0 0-16,-4 7 0 16,-4-4 0-16,8 4 0 15,-8 11 0-15,-1-1 0 16,-3 11 0-16,0-7 0 15,-4 4 0-15,0 7 0 16,0 3 0-16,0 0 0 16,0 0 0-16,0 0 0 15,0 1 0-15,0-5 0 16,0 1 1-16,0-4-2 16,0-7 1-16,-1 0 0 0,1 0 1 15,0-7 0-15,4-3 1 16,0-5 0-16,0 1 1 15,4 0-1-15,4-3 1 16,0-1-1-16,-1 1 1 16,1 3-2-16,0 0 1 15,0-1-2-15,0 5 0 16,0-1-3-16,-8 4 1 16,-1 0-5-16,-3 4 1 15,0-1-6-15,-4 5 0 16,4-1-1-16,-4 0 0 0</inkml:trace>
        </inkml:traceGroup>
      </inkml:traceGroup>
    </inkml:traceGroup>
  </inkml:traceGroup>
</inkml:ink>
</file>

<file path=ppt/ink/ink20.xml><?xml version="1.0" encoding="utf-8"?>
<inkml:ink xmlns:inkml="http://www.w3.org/2003/InkML">
  <inkml:definitions/>
  <inkml:traceGroup>
    <inkml:annotationXML>
      <emma:emma xmlns:emma="http://www.w3.org/2003/04/emma" version="1.0">
        <emma:interpretation id="{5DE6B1E7-7C99-4CE4-958C-5029BC978A4F}" emma:medium="tactile" emma:mode="ink">
          <msink:context xmlns:msink="http://schemas.microsoft.com/ink/2010/main" type="inkDrawing"/>
        </emma:interpretation>
      </emma:emma>
    </inkml:annotationXML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9:14.303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711C67E0-5AC1-4CB3-870D-91832BEFD903}" emma:medium="tactile" emma:mode="ink">
          <msink:context xmlns:msink="http://schemas.microsoft.com/ink/2010/main" type="inkDrawing"/>
        </emma:interpretation>
      </emma:emma>
    </inkml:annotationXML>
    <inkml:trace contextRef="#ctx0" brushRef="#br0">127-1 5 0,'-3'0'2'0,"-6"6"4"0,6-2 2 16,-1 6-5-16,-3 5 0 0,-2 8 1 15,1 8 1-15,-2 0-7 16,0 4 1-16,0 3 3 16,0 0 1-16,0-4-2 15,1-2 0-15,2-5-2 16,1-7 1-16,2-4-2 16,0-4 1-16,1-5-3 15,2-4 1-15,1-7-2 16,2-5 0-16</inkml:trace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9:14.543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F81C333E-37F9-421D-B9F7-AD74106A3BE7}" emma:medium="tactile" emma:mode="ink">
          <msink:context xmlns:msink="http://schemas.microsoft.com/ink/2010/main" type="inkDrawing"/>
        </emma:interpretation>
      </emma:emma>
    </inkml:annotationXML>
    <inkml:trace contextRef="#ctx0" brushRef="#br0">120-2 12 0,'-8'1'6'0,"-4"11"-7"16,9-5 12-16,-2 6-8 0,-1 9 0 15,-1 7 1-15,-6 4 0 16,2 5-5-16,2-10 0 16,-1 20 3-16,0-5 1 15,3-2-2-15,0-4 1 16,2-6-2-16,3-3 1 16,-1-1-5-16,1-7 1 15,2-4-3-15,2-5 0 16</inkml:trace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9:14.814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BDFA463B-6D74-4405-9AB4-AAA88FB4F82E}" emma:medium="tactile" emma:mode="ink">
          <msink:context xmlns:msink="http://schemas.microsoft.com/ink/2010/main" type="inkDrawing"/>
        </emma:interpretation>
      </emma:emma>
    </inkml:annotationXML>
    <inkml:trace contextRef="#ctx0" brushRef="#br0">121 0 14 0,'-13'23'7'0,"-6"12"-6"16,16-23 9-16,-1 6-10 16,-2 6 0-16,-1 2 0 15,-1 1 0-15,-2 0 0 16,0-2 0-16,1-2 0 16,0 0 0-16,2 0-1 15,2-7 0-15,0 0-2 16,2-4 0-16,1-2-1 0,0-1 0 15</inkml:trace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9:15.189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FEAC46F3-8195-4732-84D5-6E4E71988E34}" emma:medium="tactile" emma:mode="ink">
          <msink:context xmlns:msink="http://schemas.microsoft.com/ink/2010/main" type="inkDrawing"/>
        </emma:interpretation>
      </emma:emma>
    </inkml:annotationXML>
    <inkml:trace contextRef="#ctx0" brushRef="#br0">94 7 10 0,'-5'-6'5'0,"3"3"-1"15,2 3 9-15,0 2-13 16,0-1 0-16,-1 3 0 16,1 3 0-16,-2 3 0 15,1 2 1-15,-1 2 0 16,0 2 0-16,0 3 0 15,-2 4 1-15,1 0 0 16,-1 4 0-16,-3 1-1 16,1-4 1-16,0 0-1 15,0-2 1-15,-1-5-2 16,0 0 1 0,0-3-5-1,1-3 1-15,2-2-2 16,1-1 0-16,0-2-1 15,0-3 0-15</inkml:trace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9:15.549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662CBBA6-C67A-4AD7-B167-D5DE6F7AC042}" emma:medium="tactile" emma:mode="ink">
          <msink:context xmlns:msink="http://schemas.microsoft.com/ink/2010/main" type="inkDrawing"/>
        </emma:interpretation>
      </emma:emma>
    </inkml:annotationXML>
    <inkml:trace contextRef="#ctx0" brushRef="#br0">9 39 7 0,'0'2'3'0,"3"1"-2"0,0-3 5 0,0 0-6 16,1 2 0-16,3-1-1 15,0-1 1-15,-1 0-1 16,0 0 1-16,-2 0 0 16,0 0 0-16,-4 0-1 15,-1-1 1-15,-2-2 0 16,-1 1 1-16,-2-1-1 15,0-1 1-15,-1 1-1 16,1-1 1-16,1 0 0 16,-1 1 0-16,0 1-1 15,2-1 1-15,1 2-1 16,3 1 1-16,3 0-1 16,1-1 1-16,6-1-1 15,3 0 0-15,4-2-3 16,5-1 1-16</inkml:trace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9:16.735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7E56535B-C2F2-47AE-8ABD-8E762EB43A4B}" emma:medium="tactile" emma:mode="ink">
          <msink:context xmlns:msink="http://schemas.microsoft.com/ink/2010/main" type="inkDrawing"/>
        </emma:interpretation>
      </emma:emma>
    </inkml:annotationXML>
    <inkml:trace contextRef="#ctx0" brushRef="#br0">382 0 6 0,'0'0'3'0,"-2"6"3"15,2-3 2-15,0 2-8 16,-3 4 1-16,-1 2 2 16,-3 3 0-16,-2 4-3 15,-2 4 0-15,-2 2 2 16,-1 2 1-16,-2 5-1 16,0-3 1-16,1 0-2 15,0-3 0-15,2-2 0 16,2-4 0-16,-1 0-1 15,1-1 0-15,0-5 0 16,2-2 0-16,-1-1-2 16,1-2 1-16,1-2-1 0,1-1 1 15,0 0-2-15,1-1 1 16,2 1-1-16,-2 0 1 16,2-2 0-16,-1-1 0 15,2 3 0-15,1-2 1 16,0-1 0-16,1-2 0 15,-1 2 0-15,-1-2 0 16,2 1 0-16,1 0 1 0,0-1 0 16,1-5 0-16,4-2 1 15,-1-1 0-15,0-2 0 16,3-3 0-16,3-1-1 16,0-1 1-16,-1-7-2 15,0 3 0-15,-2-1-1 16,-3 2 0-16,-1 3 1 15,-2 2 0-15,1 2 0 16,-4 2 0-16,-3 5 1 16,-3 4 0-16,-2 5 2 15,0 5 0-15,-5 4 0 16,0 0 1-16,-2 3 1 16,3 1 0-16,0 2-1 15,1 1 1-15,3 0-1 16,1-6 0-16,2 2-2 15,1-2 1-15,4-5-1 16,0 0 1-16,4-5-2 16,0-4 1-16,4-4-1 15,0-5 1-15,1-1-3 0,3-4 0 16,1 1-2-16,-2-1 0 16,-2 2 0-16,-3 0 0 15,1 3 0-15,-5 1 0 16,0 3 3-16,-5-1 0 15,1 5 2-15,-2 3 0 16,-1 1 0-16,0 2 0 16,-1 4-1-16,-1 2 0 15,0 2 0-15,2 1 1 0,0 1-1 16,1 1 0-16,1-2 0 16,0 2 1-16,1-3-1 15,1-4 0-15,2 0 0 16,-1-3 0-16,1 0-1 15,1-2 1-15,0-1-1 16,0-2 0-16,0 1 0 16,0-1 1-16,0 1-1 15,0-2 1-15,0 0 2 16,1-1 0-16,2 0 0 16,2-1 1-16,0-3-1 15,2-2 1-15,3-3-1 16,6-1 0-16,1-4-2 15,2-4 1-15,4-5-2 16,1-1 1-16,0-4-3 16,1-1 1-16,-3-4-3 15,6-4 1-15</inkml:trace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9:17.051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AF4D879C-4678-4382-8A18-353FBDA13596}" emma:medium="tactile" emma:mode="ink">
          <msink:context xmlns:msink="http://schemas.microsoft.com/ink/2010/main" type="inkDrawing"/>
        </emma:interpretation>
      </emma:emma>
    </inkml:annotationXML>
    <inkml:trace contextRef="#ctx0" brushRef="#br0">107 0 10 0,'-18'32'5'0,"-12"19"-3"16,25-38 7-16,-4 5-7 16,-1 3 0-16,1-4 0 15,1-1 1-15,1-4-4 16,2-2 0-16,1-2 0 16,1-3 1-16,3-5-3 15,3-4 0-15,1-3-1 16,4-8 0-16</inkml:trace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9:17.621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55A5B535-B72A-45F9-9B93-A3F5BB4EFE32}" emma:medium="tactile" emma:mode="ink">
          <msink:context xmlns:msink="http://schemas.microsoft.com/ink/2010/main" type="inkDrawing"/>
        </emma:interpretation>
      </emma:emma>
    </inkml:annotationXML>
    <inkml:trace contextRef="#ctx0" brushRef="#br0">62 4 8 0,'0'-1'4'0,"0"-2"0"16,0 3 6-16,0 0-8 15,0 0 1-15,0 0-1 16,-2 1 1-16,-1 3-5 16,0 3 1-16,-1 5 2 15,0 5 0-15,-2 3-2 16,0 2 1-16,1 2 0 0,-1-1 0 16,0-3 0-16,2-2 0 15,1-3 0-15,0-4 0 16,0-3 0-16,2-2 0 15,0-3-2-15,-1-3 1 16,2-4-1-16,0-3 0 16,2-2-1-16,-1-4 0 15,0-4-1-15,1-2 0 16</inkml:trace>
  </inkml:traceGroup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9:17.861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F9BCFD0C-373A-43C4-8B3A-2B596B6BBC88}" emma:medium="tactile" emma:mode="ink">
          <msink:context xmlns:msink="http://schemas.microsoft.com/ink/2010/main" type="inkDrawing"/>
        </emma:interpretation>
      </emma:emma>
    </inkml:annotationXML>
    <inkml:trace contextRef="#ctx0" brushRef="#br0">65 0 8 0,'2'6'4'0,"-2"6"-1"16,-2-5 7-16,1 4-10 16,-2 4 0-16,0 7 2 15,-1 3 0 1,-5 26-2-1,2-3 0-15,-1-1 1 16,1-4 1-16,-1-4-2 16,3-5 1-16,-1-9-5 0,2-4 1 15</inkml:trace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9:18.416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CA185A74-DCB1-435A-AB7F-C946495F7262}" emma:medium="tactile" emma:mode="ink">
          <msink:context xmlns:msink="http://schemas.microsoft.com/ink/2010/main" type="inkDrawing"/>
        </emma:interpretation>
      </emma:emma>
    </inkml:annotationXML>
    <inkml:trace contextRef="#ctx0" brushRef="#br0">24 0 8 0,'-6'22'4'0,"-1"5"-3"0,6-19 3 16,-1 8-5-16,-1 1 1 16,2-3 0-16,0 3 0 0,-1-3-2 15,1-4 1-15</inkml:trace>
  </inkml:traceGroup>
</inkml:ink>
</file>

<file path=ppt/ink/ink21.xml><?xml version="1.0" encoding="utf-8"?>
<inkml:ink xmlns:inkml="http://www.w3.org/2003/InkML">
  <inkml:definitions/>
  <inkml:traceGroup>
    <inkml:annotationXML>
      <emma:emma xmlns:emma="http://www.w3.org/2003/04/emma" version="1.0">
        <emma:interpretation id="{48BABCE8-C51B-4ECD-9E19-173944DD2D56}" emma:medium="tactile" emma:mode="ink">
          <msink:context xmlns:msink="http://schemas.microsoft.com/ink/2010/main" type="writingRegion"/>
        </emma:interpretation>
      </emma:emma>
    </inkml:annotationXML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9:19.693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57485A55-C618-4306-9A25-2748B2AC09F6}" emma:medium="tactile" emma:mode="ink">
          <msink:context xmlns:msink="http://schemas.microsoft.com/ink/2010/main" type="inkDrawing"/>
        </emma:interpretation>
      </emma:emma>
    </inkml:annotationXML>
    <inkml:trace contextRef="#ctx0" brushRef="#br0">0 0 9 0,'0'1'4'0,"7"23"-1"0,-4-19 8 0,1 3-9 15,1 5 0-15,0-1 1 16,-2 3 0-16,1 3-4 16,1 1 0-16,0 7 2 15,1 5 1-15,0 1-2 16,-2 1 1-16,0 2-1 16,-1-1 0-16,-1 3 0 15,-1-1 0-15,-1 1-4 16,0-4 1-16,-1-1-2 15,-1-4 1-15</inkml:trace>
  </inkml:traceGroup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9:20.519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FFC3C0F0-8A15-421F-A46A-02BDC2F30F38}" emma:medium="tactile" emma:mode="ink">
          <msink:context xmlns:msink="http://schemas.microsoft.com/ink/2010/main" type="inkDrawing"/>
        </emma:interpretation>
      </emma:emma>
    </inkml:annotationXML>
    <inkml:trace contextRef="#ctx0" brushRef="#br0">11 0 8 0,'-6'24'4'0,"0"8"-4"15,8-23 4-15,-1 4-5 16,0 4 1-16,1 6-4 16,-4 1 1-16</inkml:trace>
  </inkml:traceGroup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9:21.675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C495C8F5-7229-4A43-B2ED-1AAC0EB89C93}" emma:medium="tactile" emma:mode="ink">
          <msink:context xmlns:msink="http://schemas.microsoft.com/ink/2010/main" type="inkDrawing"/>
        </emma:interpretation>
      </emma:emma>
    </inkml:annotationXML>
    <inkml:trace contextRef="#ctx0" brushRef="#br0">2 268 17 0,'-2'-2'8'0,"4"2"-10"0,-2 0 18 0,0 0-16 15,1-2 0-15,-1-1 0 16,2-2 0-16,-2-1 0 16,1-3 0-16,1-1 0 15,-1-3 1-15,0-6-1 16,1-3 0-16,1 1 0 16,-2-3 0-16,1-2-3 15,0-7 0-15,0-2-2 16,-1-3 1-16</inkml:trace>
  </inkml:traceGroup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9:22.110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19503036-589A-401D-8612-44EA2DD2EC77}" emma:medium="tactile" emma:mode="ink">
          <msink:context xmlns:msink="http://schemas.microsoft.com/ink/2010/main" type="inkDrawing"/>
        </emma:interpretation>
      </emma:emma>
    </inkml:annotationXML>
    <inkml:trace contextRef="#ctx0" brushRef="#br0">7 0 12 0,'1'27'6'0,"-1"30"-7"16,0-41 9-16,0 5-8 15,0 2 1-15,0 7-1 16,0 2 1-16,0 3-2 16,-1-3 0-16,-1-1 1 15,2-3 1-15,-1 1-2 16,-1-8 1-16,2 0 0 15,-1-5 0-15,1-2 0 16,-2-2 0-16,2-5-3 16,0 0 1-16,0-6-1 15,0-2 0-15</inkml:trace>
  </inkml:traceGroup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9:22.590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86FFF3BF-16C0-4593-92FF-75B7B95EFD78}" emma:medium="tactile" emma:mode="ink">
          <msink:context xmlns:msink="http://schemas.microsoft.com/ink/2010/main" type="inkDrawing"/>
        </emma:interpretation>
      </emma:emma>
    </inkml:annotationXML>
    <inkml:trace contextRef="#ctx0" brushRef="#br0">4-2 9 0,'-1'-2'4'0,"2"3"-8"16,-1 0 7-16,0-1-3 15,0 0 0-15,0 0-1 16,2 2 0-16,-2-2 2 16,1 1 0-16,-1 0 0 15,0 2 1-15,0 3 0 0,0 2 1 16,0 2 0-16,0 2 0 16,0 5-1-16,0 2 0 15,0 8-1-15,0 4 1 16,-1 4-2-16,1-1 0 15,-2 0-3-15,1 2 1 16,-1-1-2-16,1 0 0 16</inkml:trace>
  </inkml:traceGroup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9:23.176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5C40EA71-989E-4E02-9B8F-99D8DACC5824}" emma:medium="tactile" emma:mode="ink">
          <msink:context xmlns:msink="http://schemas.microsoft.com/ink/2010/main" type="inkDrawing"/>
        </emma:interpretation>
      </emma:emma>
    </inkml:annotationXML>
    <inkml:trace contextRef="#ctx0" brushRef="#br0">122 0 6 0,'-18'28'3'0,"-6"24"-3"15,18-36 2-15,1 5-2 16,-8 3 0-16,0 1 0 16,2-3 0-16,1-5-1 15,1-3 1-15,2-2-1 16,1-4 0-16</inkml:trace>
  </inkml:traceGroup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9:23.417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02F3B545-EACA-4620-95D2-027A4D985206}" emma:medium="tactile" emma:mode="ink">
          <msink:context xmlns:msink="http://schemas.microsoft.com/ink/2010/main" type="inkDrawing"/>
        </emma:interpretation>
      </emma:emma>
    </inkml:annotationXML>
    <inkml:trace contextRef="#ctx0" brushRef="#br0">133 4 19 0,'0'-5'9'0,"-3"6"-14"0,2 1 21 15,-2 0-17-15,-3 6 1 16,-2 1 0-16,-2 3 0 16,-3 4 0-16,-1 4 0 15,-2 7 0-15,0 0 0 16,5 0 0-16,1-4 0 0,1-3-3 16,4-3 1-16,0-4-3 15,2-3 1-15</inkml:trace>
  </inkml:traceGroup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9:23.716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688D0BBA-0774-404A-8146-AC1BFCDA7803}" emma:medium="tactile" emma:mode="ink">
          <msink:context xmlns:msink="http://schemas.microsoft.com/ink/2010/main" type="inkDrawing"/>
        </emma:interpretation>
      </emma:emma>
    </inkml:annotationXML>
    <inkml:trace contextRef="#ctx0" brushRef="#br0">135 0 5 0,'-10'4'2'0,"6"-5"-1"16,3 3 0-16,-2 6 0 0,-2 3 1 16,0 2 0-16,-4 3 0 15,-2 5-3-15,-2 4 0 16,0 6 2-16,0-1 0 15,2 1-1-15,-2-2 1 16,0-2-3-16,2-2 0 16</inkml:trace>
  </inkml:traceGroup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9:25.338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7FF1C7B2-19C1-4813-A114-3912F1B5E391}" emma:medium="tactile" emma:mode="ink">
          <msink:context xmlns:msink="http://schemas.microsoft.com/ink/2010/main" type="inkDrawing"/>
        </emma:interpretation>
      </emma:emma>
    </inkml:annotationXML>
    <inkml:trace contextRef="#ctx0" brushRef="#br0">18 18 12 0,'-3'-3'6'0,"3"3"-9"15,0 0 11-15,0 0-9 16,-1-1 1-16,0 0-1 16,-1-1 1-16,1 1 0 15,-1 1 0-15,1-3 0 0,1 3 1 16,-2-1-1-16,1 0 0 15,0-2 0-15,-1 2 1 16,2 1 1-16,0 0 0 16,-1 0-1-16,1-1 1 15,0 1-1-15,0 1 0 16,3 3 0-16,-1 0 1 16,1 3-2-16,3 5 1 15,1 0-1-15,2 6 1 16,-1 1-1-16,2 3 0 0,-1 1-4 15,-1 0 1-15,0 3-2 16,-1 2 1-16</inkml:trace>
  </inkml:traceGroup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9:27.245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0D88B6D8-13E4-4871-B4AA-E37B20A1C112}" emma:medium="tactile" emma:mode="ink">
          <msink:context xmlns:msink="http://schemas.microsoft.com/ink/2010/main" type="inkDrawing"/>
        </emma:interpretation>
      </emma:emma>
    </inkml:annotationXML>
    <inkml:trace contextRef="#ctx0" brushRef="#br0">117-1 12 0,'-1'1'6'0,"1"2"-7"0,0-6 10 15,-3 7-8-15,-1 3 1 16,-3 6-2-16,-3 4 1 15,0 3-2-15,-3 3 0 16,0 3 1-16,-1 2 0 0,2 2-1 16,1 3 0-16,1-3-3 15,1-3 1-15</inkml:trace>
  </inkml:traceGroup>
</inkml:ink>
</file>

<file path=ppt/ink/ink22.xml><?xml version="1.0" encoding="utf-8"?>
<inkml:ink xmlns:inkml="http://www.w3.org/2003/InkML">
  <inkml:definitions/>
  <inkml:traceGroup>
    <inkml:annotationXML>
      <emma:emma xmlns:emma="http://www.w3.org/2003/04/emma" version="1.0">
        <emma:interpretation id="{2DE49D11-149A-427D-A3D6-9E73880192E4}" emma:medium="tactile" emma:mode="ink">
          <msink:context xmlns:msink="http://schemas.microsoft.com/ink/2010/main" type="writingRegion"/>
        </emma:interpretation>
      </emma:emma>
    </inkml:annotationXML>
  </inkml:traceGroup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9:28.972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8BB10F49-F16C-46F9-BD50-31474E108D0E}" emma:medium="tactile" emma:mode="ink">
          <msink:context xmlns:msink="http://schemas.microsoft.com/ink/2010/main" type="inkDrawing"/>
        </emma:interpretation>
      </emma:emma>
    </inkml:annotationXML>
    <inkml:trace contextRef="#ctx0" brushRef="#br0">0-2 7 0,'3'-1'3'0,"6"14"-2"15,-6-6 2-15,-1 6-4 16,1 7 1-16,-1 4-3 16,-2 12 1-16</inkml:trace>
  </inkml:traceGroup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9:30.803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07992B1F-BF4E-4B27-BFCE-92C7112C2D4E}" emma:medium="tactile" emma:mode="ink">
          <msink:context xmlns:msink="http://schemas.microsoft.com/ink/2010/main" type="inkDrawing"/>
        </emma:interpretation>
      </emma:emma>
    </inkml:annotationXML>
    <inkml:trace contextRef="#ctx0" brushRef="#br0">68 5 10 0,'0'-2'5'0,"-4"-2"-6"0,4 4 10 16,2 0-9-16,-4 1 1 16,4 1-1-16,-4-2 0 15,2 0 0-15,0 0 0 0,0 0 1 16,4 2 1-16,-2-1 0 15,-1 3 0-15,2 1 1 16,-3 7 0-16,0 0-1 16,-1 6 1-16,-2 3-3 15,0 0 1-15,0 8-1 16,-3 4 1-16,1 4-1 16,-2 1 0-16,-2 4-4 15,-2 4 1-15,-2 0-2 16,0-1 0-16</inkml:trace>
  </inkml:traceGroup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9:31.659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F3F78977-E6A4-4F9C-B1EC-68D489BA2236}" emma:medium="tactile" emma:mode="ink">
          <msink:context xmlns:msink="http://schemas.microsoft.com/ink/2010/main" type="inkDrawing"/>
        </emma:interpretation>
      </emma:emma>
    </inkml:annotationXML>
    <inkml:trace contextRef="#ctx0" brushRef="#br0">100 0 8 0,'-1'0'4'0,"2"1"-2"0,-1 1 2 0,0-1-4 15,0 1 0-15,0 3 1 16,-1 3 1-16,-2 3-1 15,0 6 1-15,-1 3 1 16,-2 6 0-16,0 2 0 16,1 2 1-16,-1 7-2 15,0 4 1-15,-2 0-2 16,-1 0 0-16,0 2-3 16,-2-3 0-16,0 2-4 15,-1-2 1-15</inkml:trace>
  </inkml:traceGroup>
</inkml:ink>
</file>

<file path=ppt/ink/ink23.xml><?xml version="1.0" encoding="utf-8"?>
<inkml:ink xmlns:inkml="http://www.w3.org/2003/InkML">
  <inkml:definitions/>
  <inkml:traceGroup>
    <inkml:annotationXML>
      <emma:emma xmlns:emma="http://www.w3.org/2003/04/emma" version="1.0">
        <emma:interpretation id="{E318ECCC-DCC7-4440-AB8B-06761D8F6708}" emma:medium="tactile" emma:mode="ink">
          <msink:context xmlns:msink="http://schemas.microsoft.com/ink/2010/main" type="inkDrawing"/>
        </emma:interpretation>
      </emma:emma>
    </inkml:annotationXML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35:38.439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C199D9EF-E336-4D44-8E31-22FD833EF671}" emma:medium="tactile" emma:mode="ink">
          <msink:context xmlns:msink="http://schemas.microsoft.com/ink/2010/main" type="inkDrawing" rotatedBoundingBox="12883,4869 12965,7528 12415,7544 12333,4886" semanticType="scratchOut" shapeName="Other"/>
        </emma:interpretation>
      </emma:emma>
    </inkml:annotationXML>
    <inkml:trace contextRef="#ctx0" brushRef="#br0">274 1503 9 0,'0'-25'4'0,"-8"57"-3"16,4-21 6-16,-4 6-7 15,-4 12 0-15,-8 2 0 16,-4 19 1-16,-8 10-2 0,-3 10 1 16,-9 4 0-16,0-7 1 15,9-3-1-15,3-8 0 16,4-6 0-16,8-8 0 15,4-7 0-15,8-10 0 16,4-11-1-16,4-14 1 16,16-10 0-16,4-8 0 15,8-17-1-15,8-11 1 16,3-11 0-16,5-13 1 16,-8 6-1-16,-1 1 0 0,-3-1 0 15,0 11 0-15,-4 11 0 16,-8 7 1-16,-5 10-1 15,-3 4 1-15,-8 14-1 16,-8 10 1-16,-4 11-1 16,-3 11 1-16,-9 14 0 15,-8 21 0-15,-4 3 0 16,-4 15 0-16,-3-4 0 16,-5-3 0-16,4-8 0 15,9-3 0-15,3-3-2 16,8-22 0-16,4 4-1 15,4-15 1-15,4-9 0 16,8-15 0-16,16-11 0 16,4-10 0-16,8-7 1 15,8-15 0-15,-5-6 0 16,9-15 0-16,0 4 0 16,-9 4 0-16,1-1 0 15,-4 12 0-15,-4 6 0 0,-4 7 0 16,-5 7 0-16,-3 8 0 15,-4 10 0-15,-4 10 0 16,-8 18 0-16,-4 8 0 16,-4 16 0-16,-3 12 1 15,-13-1-1-15,-8 8 0 16,0 3 0-16,-3 3 0 16,-5-3 0-16,4 0 0 15,5-7 0-15,7-7 0 0,8-14 0 16,4-4 0-16,4-17-1 15,12-14 0-15,12-15 0 16,8-21 1-16,12-3-1 16,3-11 0-16,9-7 0 15,-4-3 1-15,-1-1 0 16,-3 4 0-16,-4 4-1 16,-8 14 1-16,-4 3 0 15,-5 7 0-15,-3 15 0 16,-12 17 1-16,-8 14 0 15,-3 14 0-15,-17 18-1 16,-8 14 1-16,-8 18 0 16,-11 14 0-16,3-1-1 15,5 5 0-15,3-5 0 16,4-6 1-16,8-7-1 0,5-11 0 16,7-18 0-16,8-17 0 15,8-18-2-15,4-21 1 16,12-24 0-16,16-15 0 15,7-11 0-15,13-20 0 16,0-15 0-16,3-6 0 16,-7 9 1-16,-4 5 1 15,-5 3-1-15,-3 14 1 16,-4 10 0-16,-8 12 0 16,-4 9-1-16,-5 5 1 15,1 6 1-15,-4 7 0 0,-8 11 0 16,-4 7 0-16,-4 8-1 15,0 13 1-15,-3 14 0 16,-9 22 0-16,-4 3-2 16,-8 7 1-16,-4-4-1 15,1 1 1-15,3-8-1 16,-8-3 0-16,9 0 0 16,7-14 0-16,4-18-2 15,8-6 0-15,8-12 0 16,12-13 0-16,4-8 0 15,4-14 0-15,11-14 0 16,5-13 0-16,8-8 2 16,-8-7 0-16,-1 0 0 15,-3 0 0-15,-4 14 0 16,-4 7 0-16,-4 14 0 16,0 7 0-16,-4 11 0 15,-9 7 1-15,-3 18-1 0,-3 13 0 16,-5 15 1-16,-12 18 1 15,-8 6-1-15,-8 8 1 16,0-1-1-16,-3 8 0 16,-5 3 0-16,8-14 1 15,5-7-2-15,7-11 0 16,8-10-1-16,4-7 1 16,12-21-1-16,12-15 0 15,4-10 0-15,8-25 0 0,7-7 0 16,9-7 0-16,0-14 0 15,-4-3 0-15,-1-1 1 16,-3 8 0-16,-4 6 0 16,-4 8 0-16,-9 10-1 15,1 11 1-15,-8 7 0 16,-8 21 1-16,0 14-1 16,-8 18 0-16,-4 10 0 15,-3 11 0-15,-13 7 0 16,0 3 1-16,-4 18-1 15,0-7 0-15,1-7 0 16,7 4 0-16,0-18-1 16,4-4 1-16,4-17 0 15,8-7 0-15,5-18 0 16,10-14 0-16,9-7 0 16,4-18 0-16,4-21 0 15,8 0 0-15,-5 0 0 16,1-3 0-16,0 6 0 0,-4 8 0 15,0 0-1-15,-8 3 1 16,-5 14 0-16,1 11 1 16,-12 14-1-16,-4 11 1 15,-4 13-1-15,-3 19 0 16,-9 10 0-16,-8 10 0 16,0 4 0-16,0 7 1 15,1-7 0-15,3-7 0 16,4-10-1-16,8-12 0 15,0-9 0-15,4-8 0 0,12-11-1 16,4-13 0-16,8-11 0 16,8-14 1-16,4-15-1 15,-5-6 1-15,1-11 0 16,-4 0 0-16,0 10 0 16,0 8 0-16,-4 7 0 15,-4 7 0-15,-5 10 0 16,-3 11 0-16,-4 7 0 15,0 11 0-15,-4 17 0 16,-3 11 0-16,-5 10 0 16,-8 11 0-16,-4 3 0 15,0-6 0-15,0-4 0 16,0-4 0-16,9-7 0 16,-1-10 0-16,4-7-2 15,8-11 1-15,12-10-2 16,4-11 0-16,4-8 1 15,3-16 0-15,5-12-1 0,-4-6 1 16,4-11 2-16,-4 4 1 16,0 3 1-16,-1 10 0 15,-3 12 0-15,-4 2 0 16,0 8 1-16,-4 14 1 16,-8 7-2-16,0 18 0 15,-4 13 0-15,-8 8 0 16,0 11 0-16,-4 6 0 15,1-3-2-15,-5 0 1 0,-4 0-1 16,4-7 0-16,0-4 0 16,8-7 0-16,4-6 0 15,0-12 0-15,4-10-2 16,8-7 0-16,8-10 0 16,4-12 0-16,4-16 0 15,0-1 0-15,4-11 0 16,0-6 1-16,-1 3 1 15,1 4 0-15,-4 6 0 16,0 5 0-16,-8 16 0 16,-4 5 0-16,-4 17 0 15,-4 14 1-15,-8 14-1 16,-8 22 1-16,-4-1-1 16,0 7 1-16,0 4-1 15,0 7 0-15,-7 4 0 16,3-4 1-16,4-7-1 15,4-4 0-15,4-17-1 0,4-11 1 16,8-10 0-16,8-14 0 16,4-15-1-16,0-14 0 15,0-6 0-15,0-8 1 16,4-4-1-16,0 1 1 16,3 0 0-16,-3 6 0 15,0 8 0-15,-4 11 0 16,-4 2 0-16,-4 8 0 15,-4 14 0-15,-8 11 1 0,0 17-1 16,-4-3 1-16,0 14-1 16,0 10 1-16,1 4-1 15,3 4 0-15,0-11 0 16,0-7 1-16,4-11-1 16,0-7 0-16,0-10 0 15,4-11 0-15,4-14 0 16,4-4 0-16,0-13-1 15,4-1 1-15,-1 0 0 16,1 0 1-16,0 4-1 16,0 4 0-16,-4 10 1 15,-4 17 0-15,0 8 0 16,-4 10 0-16,0 4 0 16,0 3 1-16,0 4-1 15,0 0 1-15,-4 3-2 16,0-7 1-16,4 4-5 15,-4-4 0-15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35:54.578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FB0B2E93-D744-4B52-9939-F463F77640ED}" emma:medium="tactile" emma:mode="ink">
          <msink:context xmlns:msink="http://schemas.microsoft.com/ink/2010/main" type="inkDrawing" rotatedBoundingBox="12620,5902 13254,8224 12849,8334 12215,6012" semanticType="scratchOut" shapeName="Other"/>
        </emma:interpretation>
      </emma:emma>
    </inkml:annotationXML>
    <inkml:trace contextRef="#ctx0" brushRef="#br0">47 2516 5 0,'-20'42'2'0,"13"57"2"16,3-68 3-16,0 15-7 16,0 11 0-16,4 13 0 15,0 8 1-15,0-4-1 16,0-3 0-16,0-15 0 15,0-7 0-15,0-13 0 16,0-15 1-16,0-21-1 16,0-18 0-16,4-10 0 0,0-14 0 31,-8-61 0-31,-4-6 0 16,-8 3 0-16,4 4 0 15,-4 24 0-15,12 18 1 16,0 21-1-16,0 25 1 15,0 25-1-15,-4 24 1 16,8 22 0-16,8 13 0 16,8 25 0-16,-4 18 0 15,-4 11-1-15,4-1 1 0,4-10 0 16,-1-7 0-16,-3-11 0 16,0 1 0-16,-4-29-2 15,0-11 1-15,0-14-1 16,-4-17 0-16,0-21 1 15,-4-22 0-15,0-14-1 16,-4-7 1-16,-4-17-1 16,-4-18 1-16,0-21-1 15,-11-18 0-15,-5-4-1 16,4-6 1-16,0 10 0 16,4 14 0-16,4 18 1 15,8 21 0-15,0 18 0 16,1 17 1-16,-1 21-1 15,4 19 1-15,0 16-1 16,4 15 1-16,0 35-1 16,4 22 1-16,0 6-1 15,8 7 1-15,7-3-1 0,1 4 0 16,0 3 0-16,0-11 0 16,0-10 0-16,0-15 0 15,-5-9 1-15,-3-19 0 16,0-10-1-16,-4-14 0 15,-4-15 0-15,4-13 0 16,-4-11 0-16,-4-18 0 16,0-17-1-16,-4-15 0 15,-4-10 0-15,-8-7 1 16,0 0 0-16,1 11 0 0,-1 13 0 16,4 11 0-16,4 8 0 15,0 9 0-15,4 19 0 16,0 10 1-16,8 7-1 15,8 11 1-15,0 24 0 16,8 11 0-16,-1 11-1 16,1 3 0-16,4 7 0 15,4-7 0-15,0 0 0 16,-5 4 1-16,1 6-2 16,-4-3 1-16,-4-3 0 15,-4-14 0-15,0-11-1 16,0-11 1-16,-4-10-2 15,0-15 0-15,0-17 1 16,-4-17 0-16,-1-12-1 16,-3-27 1-16,0-1 0 15,-3-13 0-15,-1-15 1 16,0-21 0-16,-4-10-1 0,4 17 1 16,0 15-1-16,0 17 1 15,-4 17 0-15,8 11 0 16,0 15 1-16,0 10 0 15,0 24-1-15,4 15 1 16,4 28 0-16,0 14 0 16,4 14-1-16,-1-11 1 15,5-3-1-15,0 4 1 0,0-7-1 16,-4-8 0-16,4-14 0 16,-8-10 0-16,0-14 0 15,0-15 1-15,-4-20-1 16,0-5 1-16,-4-13-1 15,0-11 1-15,0-24-1 16,-4-15 1-16,-4-10-1 16,0 14 0-16,0 10 1 15,4 18 1-15,-4 14-1 16,4 15 0-16,4 13 0 16,0 18 1-16,4 25 0 15,4 24 0-15,0 18-2 16,0 15 1-16,4-1-1 15,0 14 1-15,-1 11-1 16,1-11 1-16,0-10-1 16,0-18 0-16,-4-10 0 15,0-18 0-15,-4-25-1 0,0-18 1 16,-4-17 0-16,0-28 0 16,-4-29 0-16,-4 4 0 15,0-14-1-15,-4-21 0 16,0-25-1-16,0 7 1 15,-3 7-1-15,3 11 1 16,4 24-1-16,0 18 0 16,4 14 1-16,0 14 0 15,0 22 1-15,4 17 1 16,0 11-1-16,4 27 0 0,0 22 0 16,0 15 0-16,4 13-1 15,0-14 1-15,0 14 0 16,3 0 0-16,-3-3 0 15,0-21 0-15,0-8 0 16,0-17 0-16,-4-21 0 16,0-22 0-16,0-20 0 15,-4-15 0-15,-4-3-1 16,-4-11 1-16,0-11 0 16,-4-13 0-16,0-18-2 15,-7-15 1-15,-1 12 0 16,-4 2 0-16,4 19 0 15,4 17 0-15,4 11 1 16,0 10 0-16,5 14 0 16,-1 11 1-16,4 11 0 15,0 24 0-15,4 21-1 16,0 22 1-16,4 10-1 0,0 11 0 16,4-8 0-16,-1 8 1 15,5-7-1-15,0-11 0 16,-4-11 0-16,0-17 0 15,0-11 0-15,-4-20 1 16,0-23-1-16,-4-16 1 16,-4-4-1-16,0-15 0 15,-4-17 0-15,0-10 0 16,0-33 0-16,-4-2 0 16,0 6-1-16,1 11 1 0,-1 21 1 15,4 10 0-15,0 15 0 16,0 14 0-16,0 17 0 15,4 18 1-15,4 11-1 16,4 20 1-16,0 26-2 16,0 7 0-16,0 6 0 15,4-3 1-15,0-7-1 16,-4-21 0-16,4-4-1 16,-4-10 1-16,0-14 0 15,-4-1 0-15,0-17 0 16,0-17 1-16,0-15-1 15,0-21 0-15,0-17-1 16,-4-12 1-16,0-2 0 16,-4 6 0-16,0 11 0 15,4 14 0-15,0 14 0 16,0 11 0-16,0 14 0 0,4 18 1 16,0 10-1-16,4 14 0 15,0 21 0-15,0 18 0 16,0 4 0-16,0 7 0 15,0-8 0-15,0-6 0 16,0-15 0-16,0-10 0 16,0-11 0-16,-4-10 0 15,0-18 0-15,0-14 0 16,0-11 0-16,0-14 0 16,0-17-1-16,-4-15 1 0,-4 1 0 15,-4-5 1-15,4 8-1 16,-4 11 0-16,-4 14 1 15,8 10 0-15,0 7 0 16,4 11 0-16,0 14 0 16,0 14 0-16,0 14 0 15,4 18 0-15,0 21-1 16,4 7 0-16,0 0 0 16,0 8 0-16,0-22 0 15,-4-8 0-15,0-13 0 16,0-7 0-16,0-14 0 15,0-15 0-15,0-17 0 16,4-11 0-16,-4-24 0 16,0-14 0-16,-8-19 0 15,0 5 0-15,-4-1 0 16,4 1 0-16,0 13 0 16,0 15 0-16,1 13 0 15,3 5 0-15,0 17 0 0,4 14 1 16,0 14-1-16,0 17 0 15,4 15 0-15,11 21 0 16,1 14 0-16,-4 4 0 16,0 3 0-16,4-14 0 15,0 0 0-15,-4 4 0 16,0-11 0-16,4 4 0 16,-5-11 0-16,1-15 0 15,0-6 0-15,0-3 0 0,0-5 0 16,0-6 0-16,0-4 0 15,0 0 0-15,-4-7 0 16,0-3 0-16,-4 3 0 16,0-10 0-16,-4-1 0 15,4 4 0-15,-4-3 0 16,0 3 0-16,0 0 0 16,4-4 0-16,0 1 0 15,3 7 0-15,1-1-1 16,0-3 1-16,0 4 0 15,0-1 1-15,0 1-1 16,0-4 0-16,0 4 0 16,-4-8 0-16,0 1-1 15,-4-4 1-15,4-7-1 16,-4-4 1-16,0-14-1 16,-4-10 1-16,0-11-1 15,-4-21 1-15,-4 11 0 0,0-11 1 16,0-4-2-16,-4 4 1 15,5 7 0-15,-1 14 0 16,0 4 0-16,4 14 0 16,4 3 0-16,-4 11 0 15,4 14 0-15,4 7 1 16,4 14-1-16,4 14 1 16,4 11-1-16,4 18 0 15,-1 10 0-15,5 10 1 16,-4 8-1-16,4-4 0 0,-4-17-1 15,8-1 1-15,-4-17 0 16,-5-3 0-16,-3-11 0 16,0-15 0-16,0 1 0 15,-12-7 0-15,-4-22-1 16,-4 4 1-16,0-10-1 16,0-15 1-16,-3-7 0 15,-1-14 0-15,0-24 0 16,0-11 0-16,-4-1 0 15,0 8 0-15,4 14-1 16,0 11 1-16,4 10 0 16,0 11 0-16,4 3-1 15,0 11 1-15,0 11 0 16,4 10 0-16,4 0 0 16,0 10 0-16,0 19 0 15,4 2 0 1,0 19 0-1,0-4 0-15,-4-18-1 0,0 0 1 16,-4-10-1-16,0-7 0 16,-4-8-1-16,0-10 1 15,-4-7 1-15,0-7 0 16,0-4 0-16,-4-6 0 16,4 10 0-16,1 7 1 15,-1-4 0-15,4 7 0 16,0 4-1-16,4 15 1 0,0 13-1 15,4 0 1-15,4 0-1 16,0 4 1-16,-1 0-1 16,5-1 0-16,-4-2 0 15,0-5 0-15,-4-6 0 16,0 0 0-16,-4-8 0 16,0-6 1-16,0-8-1 15,-4-6 1-15,0-8 0 16,-4-3 0-16,0-7-1 15,0-22 1-15,0 4-1 16,-3-3 0-16,3 10 0 16,4 7 0-16,0 11 0 15,4 7 0-15,0 7 0 16,4 11 0-16,0 10 0 16,4 7 1-16,0 7-1 15,-1 0 0-15,1-6 0 16,0-1 0-16,0-7-4 0,0-7 1 15,0-11-2-15,-4-17 0 16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5:32.710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</inkml:brush>
    <inkml:brush xml:id="br1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EF1B74EE-3C51-4880-AEE5-7AB35786B0FD}" emma:medium="tactile" emma:mode="ink">
          <msink:context xmlns:msink="http://schemas.microsoft.com/ink/2010/main" type="inkDrawing"/>
        </emma:interpretation>
      </emma:emma>
    </inkml:annotationXML>
    <inkml:trace contextRef="#ctx0" brushRef="#br0">5419 1570 10 0,'0'-7'5'0,"8"7"-3"15,-8 0 5-15,0 0-7 16,8 0 0-16,-4 4 2 16,0 6 0-16,0 8-1 15,4 3 0-15,4 11 1 16,3 10 0-16,1 11 1 16,4 3 0-16,0 8-1 15,-9-32 0-15</inkml:trace>
    <inkml:trace contextRef="#ctx0" brushRef="#br0" timeOffset="1">5537 1895 32 265,'-11'-64'-3'0,"3"1"0"16,0 13 1-16,0 12 1 16,4 9 2-16,0 8 1 15,8 7-1-15,-4 10 1 16,4 15 0-16,8 10 1 16,-4 25-1-16,4 25 1 0,-4 13-1 15,-3-34 1-15</inkml:trace>
    <inkml:trace contextRef="#ctx0" brushRef="#br0" timeOffset="-1">5348 1895 38 515,'-4'-46'-1'16,"0"-28"0"-16,0 17 3 16,0 15 0-16,0 14 0 15,-4 21 1-15,0 21-1 16,0 18 1-16,4 28-2 16,-4 28 0-16,0 7-1 0,-4 7 0 15,0 18 0-15,4 4 0 16,-4-8 0-16,4-10 0 15,1-25 0-15,3-17 1 16,-4-15-1-16,4-17 1 16,4-18-1-16,4-21 1 15,0-21-1-15,0-18 1 16,0-14-1-16,3-14 1 16,5-11-1-16,0 0 0 15,4-3 0-15,0 11 0 16,-4 9 0-16,0 19 0 0,0 14 0 15,-4 7 0-15,-4 19 0 16</inkml:trace>
    <inkml:trace contextRef="#ctx0" brushRef="#br0" timeOffset="3589.9315">5336 2399 57 828,'-4'46'0'16,"-7"39"0"-16</inkml:trace>
    <inkml:trace contextRef="#ctx0" brushRef="#br0" timeOffset="3588.9315">5292 3034 72 1969,'-16'60'0'0,"-8"32"0"15,4-11 0-15,-3-14 0 16,3-11 0-16,4-17 0 15,8 0 0-15,0-18 0 16,4-17 1-16,8-15-1 16,8-17 1-16,0-25-1 15,4-10 0-15,0-19 0 16,3 8 1-16,1 0-1 16,-4 11 0-16,-13 52 0 15</inkml:trace>
    <inkml:trace contextRef="#ctx0" brushRef="#br0" timeOffset="3587.9315">5288 3034 76 2172,'-4'21'0'0,"-12"53"0"15,-4 11 0-15,4-4 0 16,-7 0 0-16,-1-3 0 16,4 0 0-16,4-18 1 15,4-15-1-15,4-9 0 16,6-29 0-16</inkml:trace>
    <inkml:trace contextRef="#ctx0" brushRef="#br0" timeOffset="-112350.5651">5127 3682 77 2265,'6'-16'0'0,"2"-9"0"0,0-10 0 16,4-8 0-16,-4-6 0 16,0 3 1-16,0 7-2 15,0 11 1-15,-4 3 0 16,0 8 0-16,0-1 0 16,-4 4 0-16,0 14 0 15,0 11 0-15,0 6 0 16,-4 8 0-16,0 7 0 15,0-1 0-15,0 1 0 16,0-11 0-16,4 4-1 16,-4-11 1-16,0-3 0 15,4-1 0-15,0-3 0 16,0-7 1-16,8-10-1 16,0-11 0-16,0-4 0 15,4-10 1-15,0-4-2 16,-1-4 1-16,1 1 0 0,0 10 0 15,0 4 0 1,-4 7 0-16,0 7 0 0,-4 3 0 16,-4 11 0-16,0 11 0 15,-4 7 0-15,0 6 0 16,0 1 0-16,-4 3 0 16,-4 4 0-16,0 7 0 15,0-4 0-15,1-7 0 16,-9 11 0-16,0-7 0 15,-4 3 0-15,8-3 0 16,-2-10-1-16</inkml:trace>
    <inkml:trace contextRef="#ctx0" brushRef="#br0" timeOffset="-112352.5651">5127 3560 76 2875,'10'-35'0'0,"2"-18"0"15,0-4 0-15,-4-3 0 16,-4 7 0-16,0 14 0 0,0 1 1 16,-4 13-2-16,0 0 1 15,0 11 0-15,0 25 0 16,-4 6 0-16,-8 15 0 16,0 3-1-16,-4 11 1 15,5 0 0-15</inkml:trace>
    <inkml:trace contextRef="#ctx0" brushRef="#br0" timeOffset="-112355.5651">5127 3450 74 3078,'6'-17'1'0,"6"-29"-1"16,0 14 1-16,-4 8-1 15,0-1 0-15,-4 11 0 16,-4 3 0-16,0 11-1 15,0 4 1-15,-8 13 0 16,-4 4 0-16,0 8-1 16,-4 2 1-16,14-27 0 15</inkml:trace>
    <inkml:trace contextRef="#ctx0" brushRef="#br0" timeOffset="-112357.5651">5127 3402 75 3297,'6'-12'0'0,"6"-12"0"15,-4 6 0-15,0 8 0 16,-8 10 0-16,0 7 0 16,-4 7-1-16,4 7 1 15,-8 7-1-15,0 4 1 16,-4 3 0-16,10-30 0 15</inkml:trace>
    <inkml:trace contextRef="#ctx0" brushRef="#br0" timeOffset="-112359.5651">4864 3852 73 4156,'-5'4'0'16,"-3"7"0"-16,1-15 0 15,3 1 0-15,4-4 0 0,0 6 0 16</inkml:trace>
    <inkml:trace contextRef="#ctx0" brushRef="#br0" timeOffset="-112360.5651">4804 3852 68 4359,'0'1'0'16,"4"2"0"-16,0 8 0 15,4-4 0-15,0 0 0 16,4 7 0-16,7-7 0 16,5 4 0-16,-8-1 0 15,-4-3 0-15,4-3 0 0,-8-1 0 16,0 4 0-16</inkml:trace>
    <inkml:trace contextRef="#ctx0" brushRef="#br0" timeOffset="-112363.5651">4943 3944 70 4484,'0'-7'0'16,"-4"0"0"-16,-8 0 1 15,0-3-1-15,0 3 0 16,0 3 0-16,0 0 0 16,-4 4-1-16,8 0 1 15,1 0 0-15,3 4 0 16,0 0-1-16,4-12 1 0,0 8 0 16,11 4 0-16,13-8 0 15,0-3 0-15,0-10 0 16,8 3 1-16,-20 6 0 15</inkml:trace>
    <inkml:trace contextRef="#ctx0" brushRef="#br0" timeOffset="3584.9315">5127 3704 76 4672,'10'-10'1'0,"18"-18"0"15,0-4 0-15,0-7-1 16,-5 0 1-16,-3 4-1 16,-4-11 0-16,0 0 0 15,-11 27 0-15</inkml:trace>
    <inkml:trace contextRef="#ctx0" brushRef="#br0" timeOffset="3585.9315">5297 3286 78 4828,'-5'16'-1'0,"-11"27"1"16,-4 2 0-16,4-2 0 15,1 6 0-15,-1-6 0 31,0-5 0-31,4-6 0 16,12-7 0-16,0-25 1 16,4-4-1-16,4 1 1 15,4-11-1-15,0-8 1 16,3-9-1-16,5-5 1 0,4-6-1 16,0-4 0-16,-22 42 0 15</inkml:trace>
    <inkml:trace contextRef="#ctx0" brushRef="#br0" timeOffset="3583.9315">5302 3530 79 5094,'-14'30'0'15,"2"5"0"-15,0-7 0 16,0 1 0-16,4-12 0 15,4-10 0-15,4-7 0 16,4-14 1-16,4 0-1 16,8-7 1-16,4-11-1 15,-4 1 0-15</inkml:trace>
    <inkml:trace contextRef="#ctx0" brushRef="#br0" timeOffset="3581.9315">5308 3564 76 5703,'-12'24'1'16,"0"-10"-1"-16,4 4 0 0,0-4 0 15,0 0 0-15,0 4 0 16,0-4 0-16,0 0 0 15,0 0 0-15,1 0 0 16,-1 4 0-16,0-4 0 16,4-7 0-16,0 3 0 15,0-6 0-15,3-1 0 16</inkml:trace>
    <inkml:trace contextRef="#ctx0" brushRef="#br0" timeOffset="-112365.5651">5178 3799 77 5828,'-1'1'0'16,"1"6"0"-16,-8-4 0 15,0 4 0-15,0-7 0 16,0 0 0-16,-4 0 0 15,8 0 0-15,2-1 0 16</inkml:trace>
    <inkml:trace contextRef="#ctx0" brushRef="#br0" timeOffset="-112364.5651">5085 3852 76 5969,'1'1'0'15,"3"2"0"-15,8-3 1 16,-1 0-1-16,5-3 0 15,0-1 0-15,0-3 1 16,-4 11-1-16,-7-7 0 16</inkml:trace>
    <inkml:trace contextRef="#ctx0" brushRef="#br0" timeOffset="-112367.5651">5178 3806 79 6140,'-13'11'0'0,"-3"0"0"16,0 7 0-16,10-13-1 16</inkml:trace>
    <inkml:trace contextRef="#ctx0" brushRef="#br0" timeOffset="-112366.5651">5126 3852 79 6156,'-5'4'-1'16,"-7"10"1"-16,1-3 0 15,3-1 0-15,4 1 0 16,4 3 0-16,0-10 0 16,4 6 0-16,-4-10 0 15,15 0 0-15,1-7 0 16,0-3 0-16,0 3 0 15,0-4 0-15,-7 7 0 16</inkml:trace>
    <inkml:trace contextRef="#ctx0" brushRef="#br0" timeOffset="-288369.3373">5178 3874 81 6390,'-5'3'0'16,"-15"11"0"-16,0-3 0 16,4 0 0-16,1-4 1 15,3 0-1-15,4 3 0 16,0-6 0-16,7-1 0 16</inkml:trace>
    <inkml:trace contextRef="#ctx0" brushRef="#br0" timeOffset="-288372.0568">5133 3944 82 6515,'4'-1'0'0</inkml:trace>
    <inkml:trace contextRef="#ctx0" brushRef="#br0" timeOffset="-288371.0568">5149 3941 82 6515,'12'-11'-1'16,"0"4"1"-16,-7 1 0 16</inkml:trace>
    <inkml:trace contextRef="#ctx0" brushRef="#br0" timeOffset="-288373.0568">5178 3902 82 6609,'-9'0'0'0,"-7"0"0"16,-4 0 0-16,4 4 0 15,-3 3 1-15,-1-4-2 16,0 4 1-16,0-3 0 16,4 3 0-16,0 0 0 15,13-4 0-15</inkml:trace>
    <inkml:trace contextRef="#ctx0" brushRef="#br0" timeOffset="-288375.0577">5127 3944 87 6797,'18'-21'0'0,"6"-7"1"15,-15 14-6-15</inkml:trace>
    <inkml:trace contextRef="#ctx0" brushRef="#br0" timeOffset="-288374.0577">5231 3778 79 6828,'1'-3'-11'0,"23"-36"0"16</inkml:trace>
    <inkml:trace contextRef="#ctx0" brushRef="#br1" timeOffset="-468398.3396">5998 441 10 0,'-8'0'5'0,"8"-3"-6"16,0 3 9-16,0 0-8 15,0 0 0-15,0 0 0 16,0 0 1-16,0 0-2 15,0 0 1-15,0 3 0 16,0 1 0-16,0 6 0 16,0 12 1-16,0 16 0 15,8 5 0-15,4 13 0 16,0 4 1-16,4 7-1 16,4 4 1-16,8 10-1 0,0-4 0 15,-5-2-3-15,5-5 0 16,-4 4-2-16,-4-10 0 15</inkml:trace>
    <inkml:trace contextRef="#ctx0" brushRef="#br0" timeOffset="-16">5935 780 7 0,'0'-25'3'0,"4"-3"1"0,-4 21 3 0,0 0-6 16,0 7 1-16,0 0 2 15,0 0 0-15,0 0-4 16,0 0 0-16,0 3 2 16,-4 15 1-16,0 7-1 15,0-8 1-15,0 36-1 16,0 11 0-16,4 10-1 15,4 7 1-15,4 0-1 16,0 7 0-16,0-17-1 16,0-11 1-16,0-14-1 15,-4-7 1-15,0-11 0 16,-4-7 0-16,0-3 1 16,0-15 1-16,-4-17-1 15,0-14 1-15,0-18-1 16,-4-18 0-16,0-3-1 0,0-7 1 15,4-3-2-15,0 13 0 16,0 4 0-16,0 11 0 16,0 14 0-16,0 6 0 15,4 5-1-15,0 6 1 16,0 11 0-16,-4 14 0 16,4 11-1-16,0 17 1 15,0 21-1-15,0 15 1 16,4 24-1-16,-4 7 1 0,4 4 0 15,4-3 0-15,0-1 0 16,0-7 0-16,-4-14 0 16,0-14 1-16,0-14-1 15,0-14 1-15,-4-14-1 16,4-18 1-16,0-18 0 16,0-21 0-16,4-10-1 15,0-21 1-15,-4-8-1 16,-1-21 0-16,5-17-1 15,-8-4 1-15,0 18-1 16,-8 14 1-16,5 14-1 16,-1 17 1-16,4 12 0 15,0 6 0-15,0 11-1 16,0 3 1-16,-4 11-1 16,0 14 1-16,0 11-1 15,0 10 0-15,-4 25 1 16,0 17 0-16,-4 15-1 0,0 3 1 15,0 4-1-15,0 7 1 16,4-4 0-16,0-10 0 16,8-15 0-16,-4-17 0 15,0-7-1-15,4-14 0 16,0-15 1-16,4-10 1 16,0-21-2-16,0-21 0 15,4-11 0-15,0-10 1 16,0-15 0-16,-4-17 0 0,0-25-1 15,-4 0 1-15,0 11 0 16,0 10 0-16,0 7-1 16,0 15 1-16,0 17 0 15,0 11 0-15,0 10 0 16,-4 4 0-16,4 6-1 16,-4 15 1-16,0 11-1 15,0 14 1-15,0 13-1 16,0 15 1-16,4 28 0 15,-4 18 0-15,-4 10 0 16,0 8 0-16,0 6 0 16,1 8 0-16,-1-4 0 15,0-15 0-15,0-6 0 16,7-88 0-16</inkml:trace>
    <inkml:trace contextRef="#ctx0" brushRef="#br0" timeOffset="-15">5835 1895 58 1000,'1'-29'0'16,"7"-76"0"-16,0-8 0 15,0-4-1-15,-1 8 1 16,1 17 0-16,0 18 0 16,-4 18 0-16,0 10 0 15,-4 7-1-15,4 14 1 16,-4 8-1-16,0 10 1 0,0 7-1 15,-4 10 1-15,0 11-1 16,0 8 1-16,0 2 0 16,0-2 1-16,0-8-2 15,0 0 1-15,1-7 0 16,-1 0 0-16,4-3 0 16,-4-1 0-16,4-10 0 15,0-7 0-15,0 0 0 16,0-7 0-16,0-4 0 15,0 1 0-15,0-1 0 16,0-3 0-16,0 7 0 16,0-4 0-16,0 8 0 15,0 6 0-15,0 1-1 16,0-1 1-16,0 1-1 16,-4 10 1-16,4 0-1 15,-4 14 1-15,4 0-1 16,-4 11 1-16,0 10-1 15,0 11 1-15,-4 7 0 0,0 7 0 16,-12 18 0-16,4-1 1 16,0 12-1-16,0-5 0 15,0-17 0-15,12-38 0 16</inkml:trace>
    <inkml:trace contextRef="#ctx0" brushRef="#br0" timeOffset="-17">5808 1895 56 1500,'4'-39'0'0,"0"-14"-1"16,0 0 1-16,-4 0 0 15,0 4 0-15,4-4 0 16,0-4 0-16,0-3 0 16,0 0 0-16,0 0 0 15,4 4 0-15,0 3 0 16,0 7 0-16,3 0 0 15,1 1 1-15,-4 6-1 16,0 7 0-16,-4 4 0 16,0 3 0-16,-4 7 0 15,0 4 0-15,0 0 0 16,0 4 0-16,0 3 0 16,0 0 0-16,-4 3 0 15,4 0 0-15,0 1 0 16,0-4 0-16,0 7 0 15,0 0 0-15,0 0-1 0,-4 3 1 16,0 8-1-16,0 7 0 16,0 10 1-16,4 11 0 15,0 14-1-15,0 7 1 16,0 10 0-16,0-3 0 16,4-3 0-16,0-4 1 15,0-7-1-15,-4-8 0 16,0-6 0-16,0-11 0 15,4-6 1-15,-4-5 1 0,0-10 0 16,0-7 0-16,0-10-1 16,0-8 1-16,0-24 0 15,0-15 0-15,0-20-2 16,0-1 0-16,0-7 0 16,-4-3 0-16,0-14 0 15,4 3 1-15,0 0-1 16,0 11 0-16,0 18 0 15,0 13 0-15,4 8 0 16,-4 13 0-16,0 5 0 16,0 6 0-16,0 7-1 15,0 11 1-15,0 14-1 16,-4 29 0-16,0 17 0 16,0 17 0-16,0 8 0 15,0 6 0-15,4 19 1 16,0-5 0-16,0-6 0 15,0 0 0-15,4-14 0 16,-4-18 0-16,0-15 0 0,0-9 1 16,0-8 0-16,0-10 0 15,0-15 0-15,0-14 1 16,0-10-1-16,0-18 1 16,0-10-1-16,0-7 0 15,0-4-1-15,-4-7 0 16,0 7 0-16,4 3 0 15,0 4-1-15,0 7 1 16,0 8 0-16,0 2 1 16,0 8-2-16,0 7 1 0,4 0 0 15,0 3 0-15,-4 8 0 16,0-1 0-16,0 4-1 16,0 7 0-16,0 11-1 15,-4 13 1-15,0 4 0 16,0 11 0-16,0 0 0 15,4 3 0-15,0-3 0 16,0-7 1-16,0-4 0 16,0-7 0-16,0-3 0 15,0 0 0-15,0-8 0 16,4-10 1-16,0-7 0 16,0-7 0-16,0-11-1 15,0-3 1-15,-4-11-1 16,4-14 1-16,-4-3-1 15,0-8 0-15,0 1 0 16,0 3 0-16,0 7-1 16,0 11 1-16,0 6 0 0,0 8 0 15,0 4 0-15,0 6 0 16,0 4-2-16,0 7 1 16,0 3 0-16,0 8 1 15,0 6-1-15,0 4 0 16,0 15 0-16,0-1 0 15,4 4 1-15,0 6 0 16,0 8 0 0,0-3 0-16,-4-8 0 15,0-10 0-15,0-4 0 16,0-7 0-16,0-7 1 16,0-4 1-16,0-3-2 15,0-10 1-15,4-8-1 16,0-3 1-16,-4 0-1 15,0-11 0-15,0 0-1 16,0 4 1-16,0 7 0 16,0 3 0-16,0 4 0 15,0 0 0-15,0 14-1 16,0 0 1-16,4 7 0 16,0 7 0-16,4 7-1 15,0 18 1-15,0 14 0 16,0 7 0-16,4 11 0 15,0 6 0-15,3 8 0 0,-7 3 0 16,4 4 0-16,-4-18 0 16,0-10 0-16,-4-15 0 15,0-7 0-15,0-10 0 16,-4-7 0-16,0-8 1 16,0-6 0-16,0-8 0 15,-4-20-1-15,0-15 0 16,0-17 1-16,-4-15 0 15,0-6-1-15,0-4 1 16,-4-8-2-16,1 19 1 16,7 10-1-16,0 11 1 0,0 6-1 15,4 8 1-15,0 10-1 16,4 11 0-16,4 14 1 16,3 11 0-16,-3 14-1 15,4 17 1-15,0 22-1 16,0 13 1-16,0 15 0 15,0 4 0-15,4-8 0 16,-4 14 1-16,4-10-1 16,-5-11 0-16,1-14 0 15,-4-10 0-15,-4-25 1 16,0-8 1-16,-8-10-1 16,0-17 1-16,-4-15-1 15,0-20 1-15,1-12-1 16,-1-13 1-16,0-15-5 15,0-6 1-15,-4-22-1 16,0-7 0-16,0 4 0 0,0 7 0 16,0 10 0-16,0 4 1 15,4 24 1-15,0 15 1 16,4 3-1-16,0 11 1 16,4 3-1-16,0 15 1 15,0 3-1-15,0 7 0 16,4 3 0-16,0 1 1 15,0 10-1-15,4 7 1 16,0 11-1-16,4 14 1 16,0 17 0-16,4 15 1 15,4 3-1-15,0-4 1 0,-1 1-1 16,5-4 0-16,-4-10 0 16,0-11 1-16,-4-8-1 15,-8-6 0-15,0-14 1 16,0-4 1-16,-4-7 0 15,-8-10 0-15,0-8 0 16,-8-10 0-16,4-11-1 16,-8-10 1-16,-8-18-3 15,4-17 0-15,0-22-1 16,-3 4 1-16,3-4-1 16,0 4 1-16,4 14 0 15,0 17 0-15,8 11 0 16,0 8 1-16,4 9 0 15,0 8 0-15,0 0-1 16,0 10 1-16,4 11-1 16,0 11 1-16,0 7-1 0,4 10 1 15,4 7-1-15,0 11 1 16,0 7 0-16,4 0 0 16,0 3 0-16,0 4 0 15,0-10 0-15,0-4 0 16,-8-11 0-16,4-3 0 15,0-8 0-15,-8-6 1 16,0-8 0-16,-4-10 0 16,0-10-1-16,0-8 1 15,0-14 0-15,-4-6 0 0,0-8-1 16,-4-11 1-16,0-6-1 16,-4-1 0-16,0-10 0 15,0 4 0-15,1 3-1 16,3 21 1-16,4-4 0 15,4 12 0-15,0 13 0 16,0 7 1-16,4 1-1 16,0 3 0-16,0 7-1 15,4 14 1-15,0 10 0 16,4 18 0-16,0 1-1 16,3 10 1-16,5 7-1 15,0 7 1-15,0-1 0 16,4 1 0-16,-12-10 0 15,12-1 0-15,-12-13 0 16,8-19 0-16,-12 4 0 16,-8-7 1-16,0-10-1 15,0-18 1-15,0 0-1 0,-4-11 1 16,0-10-1-16,-4-4 1 16,0-7-2-16,-4 4 1 15,0-11-1-15,0-4 0 16,-4-3 0-16,1 0 1 15,3 4-1-15,0 7 0 16,4 10 0-16,4 7 1 16,0 7 0-16,0 8 0 15,4-4 0-15,0 3 0 16,4 11-1-16,0 7 1 0,4 7 0 16,4 21 0-16,4 7 0 15,4 15 0-15,4 3-1 16,0 3 1-16,3 1 0 15,-3 3 0-15,-4-15 0 16,0 5 0-16,-4-18 0 16,0-11 1-16,-4 3-1 15,-4-6 0-15,-4-4 0 16,0-3 0-16,-4-8-1 16,0-6 1-16,0-8-1 15,-4-6 0-15,0-12 0 16,-4-2 0-16,0-12 0 15,0-13 1-15,-4-4-1 16,-3-11 1-16,7 11-1 16,0 7 1-16,4 11 0 15,0 7 0-15,4 7 0 0,0 6 0 16,0 5 0-16,4 3 0 16,0 0-1-16,0 14 1 15,8 24 0-15,4 15 0 16,0 14 0-16,4 14 0 15,7 7 0-15,-3 0 0 16,4 4 0-16,4 3 1 16,0-7-1-16,-5-7 0 15,-3-7-2-15,-4-18 1 16,-4-10-2-16,-8-7 0 0,0-8-1 16,-4-6 0-16</inkml:trace>
    <inkml:trace contextRef="#ctx0" brushRef="#br1" timeOffset="-468833.2474">6018 671 1 0,'0'0'0'0,"0"0"4"0,0 0-3 16,0 0-2-16,0 0 0 16,-4-4 0-16,0 1 0 15,0-1 1-15,0-3 1 16,-8 3-2-16,5-6 1 0,-1-4 0 31,71-18 0-31,-134 28 0 16,63-24 0-16,4 7 0 15,0 7 1-15,0 3-1 16,4 4 0-16,-4 0 1 16,4 0 0-16,0 4 0 15,0-4 0-15,0 0-1 16,0 7 1-16,0 0 0 16,4 10 0-16,0 4 1 15,4 4 0-15,4 7 0 16,0 6 0-16,7 5 0 15,-3 6 0-15,0 4-1 16,-4-4 0-16,0 0-1 16,4 1 1-16,-4-8-3 0,4-3 1 15,-8-7-2 1,0-4 0-16</inkml:trace>
    <inkml:trace contextRef="#ctx0" brushRef="#br0" timeOffset="-112368.5651">4510 3577 12 0,'20'4'6'0,"0"-4"0"0,-12 0 4 15,4 0-10-15,4-4 1 16,3 1 0-16,-1 0 0 16</inkml:trace>
    <inkml:trace contextRef="#ctx0" brushRef="#br0" timeOffset="-113508.655">5092 3085 51 328,'2'-5'2'16,"29"-87"-1"-16,-3 15 1 15,-4 17-1-15,-4 7 1 16,-8 21 0-16,-4 14 0 15,-8 18-1-15,0 11 1 16,-8 14 0-16,0 14 0 16,0 6-1-16,-8 15 0 15,0 4-1-15,4 3 0 16,0-14-1-16,4-7 1 16,-4-8-1-16,4-9 1 0,4-19-1 15,4-17 1-15,0-10-1 16,4-22 1-16,4-11 0 15,0-3 0-15,0-14 0 16,4-14 0-16,-4-28 0 16,0 0 0-16,0-4 0 15,-7 96 1-15</inkml:trace>
    <inkml:trace contextRef="#ctx0" brushRef="#br0" timeOffset="-154153.6322">5179 2442 69 562,'6'-82'0'16,"-2"-6"0"-16,0 21 0 16,0 14 0-16,-4 11-1 15,0 17 1-15,0 18 0 16,-4 21 0-16,0 18 0 15,-6 6 0-15</inkml:trace>
    <inkml:trace contextRef="#ctx0" brushRef="#br0" timeOffset="-114332.3897">5095 2634 66 672,'-9'62'-1'15,"6"-42"0"-15</inkml:trace>
    <inkml:trace contextRef="#ctx0" brushRef="#br0" timeOffset="-113510.655">5092 2944 66 765,'17'-76'0'0,"3"-40"1"16,-4 3-1-16,-5 47 1 16</inkml:trace>
    <inkml:trace contextRef="#ctx0" brushRef="#br0" timeOffset="-154157.6322">5179 2417 68 797,'6'-43'0'0,"14"-84"0"15,0 11-1-15,-5 31 0 16,-3 18 0-16,-4 18 0 16,0 24 0-16,-8 32 1 15,-4 32-1-15,-8 14 0 0,0 14 1 16,0 35 1-16,-15 32-1 15,5-50 1-15</inkml:trace>
    <inkml:trace contextRef="#ctx0" brushRef="#br0" timeOffset="-115389.398">5127 2573 63 890,'-2'6'0'16,"-5"19"0"-16</inkml:trace>
    <inkml:trace contextRef="#ctx0" brushRef="#br0" timeOffset="-114336.3897">5109 2634 63 906,'-23'83'0'0,"20"-75"0"16</inkml:trace>
    <inkml:trace contextRef="#ctx0" brushRef="#br0" timeOffset="-154161.6322">5145 2069 74 1047,'0'-1'0'0,"8"-45"0"15,0 10-1 1,-12 47 1-16,-4 21 0 16,1 8 0-16</inkml:trace>
    <inkml:trace contextRef="#ctx0" brushRef="#br0" timeOffset="-114339.3897">5083 2919 75 1219,'7'-22'0'0,"16"-84"0"15,-3-7 0-15,-3 8 0 0</inkml:trace>
    <inkml:trace contextRef="#ctx0" brushRef="#br0" timeOffset="-154165.6322">5179 2414 75 1250,'22'-107'0'0,"2"9"0"15,-5 17 1-15,-3 21-2 16,-4 28 1-16,0 28 0 16,-8 22 0-16,-4 17-1 15,0 15 1-15,-4 17-1 16,0 10 1-16,-4 11 0 16,-4 1 1-16,0-15-2 15,4-14 1-15,0-14 0 16,1-8 0-16,-1-9 0 15,0-15 1-15,4-14-2 16,0-18 1-16,4-21 0 16,-4-21 0-16,0-3-1 15,0-11 1-15,0-7-2 16,0-15 0-16,2 68 0 16</inkml:trace>
    <inkml:trace contextRef="#ctx0" brushRef="#br0" timeOffset="8389.0926">5163 2069 66 1469,'-2'-16'-1'0,"-8"-56"-1"15</inkml:trace>
    <inkml:trace contextRef="#ctx0" brushRef="#br0" timeOffset="8388.0926">5208 1463 58 1594,'1'5'0'0,"0"5"0"31</inkml:trace>
    <inkml:trace contextRef="#ctx0" brushRef="#br0" timeOffset="8386.0926">5089 747 58 2515,'5'-2'0'0,"-5"2"0"16,-4 0 0-16,0 0 0 16,0 0 0-16,0 0-1 15,-4 0 1-15,0-4 0 16,0 1 0-16,4-1 0 16,4-3 0-16,-4 0 0 15,4-7 0-15,4 3 0 16,0 1 0-16,-4-1-1 15,8 8 1-15,-4-4 0 0,-4 7 0 16,0 0 0-16,0 0 0 16,8 0 0-16,-8 0 0 15,12 3 0-15,-4-3 0 16,-4 4-1-16,3-4 1 16,-7 3 0-16,4 1 0 15,0-1 0-15,0 1 0 16,-4-1 0-16,0-6 0 15,0 3 0-15,-4 3 0 0,0-6 0 16,0 3 0-16,4 0 0 16,0 0 0-16,0 0-1 15,0 0 1-15,0-7 0 16,0 10 0-16,12 1 0 16,-4-4 0-16,0 3 0 15,4 4 0-15,-4 4 0 16,4 10 1-16,-6-1-2 15</inkml:trace>
    <inkml:trace contextRef="#ctx0" brushRef="#br0" timeOffset="8385.0926">5240 929 55 2922,'8'17'0'0,"12"32"0"15,0 4 0-15,-4-4 0 16,0-3 1-16,-4-10-1 16,-4-12 0-16,-4 1 0 15,-4-7 1-15,-4-4-2 16,0-7 1-16,-4-11 0 15,0-10 0-15,-4-7-1 16,0-11 1-16,0-7 0 0,4-3 0 16,0 7 0-16,0 7 1 15,4 6-1-15,0 5 0 16,0 10 0-16,4 10 0 16,0 11 0-16,4 25 0 15,0 18 0-15,4 20 1 16,0 1-1-16,0 14 1 15,4 6-1-15,0 8 1 16,0-4-1-16,0-10 1 0,0-11-1 16,-6-31 0-16</inkml:trace>
    <inkml:trace contextRef="#ctx0" brushRef="#br0" timeOffset="8382.0926">5336 1914 56 3250,'-4'-19'-2'0,"-8"-48"-1"15,-4-11 0-15,0-17 0 16,0-4 0-16,-4 4 1 16,4 14 0-16,1 14 2 15,7 14 0-15,6 44 1 16</inkml:trace>
    <inkml:trace contextRef="#ctx0" brushRef="#br0" timeOffset="8383.0926">5240 1217 49 3375,'8'18'0'15,"16"35"1"-15,4 3-1 0,-4 4 1 16,0-3-1 0,-1-1 1-16,-7-10-1 0,0 3 0 15,-4-10 0-15,-4-10 0 16,4-5 0-16,-8-6 1 16,-4-11-1-16,-4-14 0 15,-4-4 0-15,0-10 0 16,-4-11 0-16,4-10 0 15,-4-18-1-15,-4-21 0 16,-3-7 0-16,3 0 1 16,0 6-1-16,0 8 1 0,4 25-1 15,0 7 1-15,4 10 0 16,0 7 0-16,4 7 0 16,4 18 0-16,4 11-1 15,4 10 1-15,0 25 0 16,4 14 0-16,4 14 0 15,0-7 1-15,4 0-1 16,-1-7 0-16,-3-7 0 16,-4-7 0-16,-4-7 0 15,0-15 1-15,-4-2-1 16,-4-12 0-16,-4-6 0 16,0-8 0-16,-4-10 0 15,-4-4 0-15,0-13-1 16,-3-12 1-16,-1-6 0 15,-4-15 0-15,0-3 0 16,0 4 0-16,4-1 0 0,0 8 0 16,8 28 0-16</inkml:trace>
    <inkml:trace contextRef="#ctx0" brushRef="#br0" timeOffset="8381.0926">5240 1059 48 3906,'12'42'1'0,"4"32"0"16,0-3-1-16,4-11 1 0,-4-4-1 15,0-3 1-15,-4-11-1 16,-1-6 0-16,-3-12 0 16,-4-3 0-16,-4-6 0 15,0-8 1-15,-4-11-1 16,0-3 0-16,-3-14-1 15,-5-7 1-15,0-18-3 16,-4-11 1-16,-4-10-1 16,0 4 1-16,0-4-1 15,4 3 1-15</inkml:trace>
    <inkml:trace contextRef="#ctx0" brushRef="#br0" timeOffset="8379.0926">5240 903 40 4187,'8'18'1'0,"24"42"1"16,0 14-1-16,0-7 0 16,-5 4-1-16,-3-1 1 15,-4-17-1-15,0-7 1 16,-8-7-1-16,0-7 0 15,-8-8-1-15,0-6 1 16,-4-4-5-16,-4-7 0 16,0-21-1-16,-4-4 1 15</inkml:trace>
    <inkml:trace contextRef="#ctx0" brushRef="#br0" timeOffset="8377.0926">4828 642 9 0,'0'-17'4'0,"0"17"0"16,0 0 6-16,0 0-9 15,0-7 1-15,0 7-2 16,0 3 0-16,-4 11-1 16,0 4 0-16,0 7 1 0,0 10 1 15,0-3-1-15,4-30 0 16</inkml:trace>
    <inkml:trace contextRef="#ctx0" brushRef="#br0" timeOffset="8376.0926">4842 747 34 219,'2'-6'0'16,"-2"-1"0"-16,0 7 0 15,0 0 0-15,0 7 0 16,0-1 0-16</inkml:trace>
    <inkml:trace contextRef="#ctx0" brushRef="#br0" timeOffset="8374.0926">4788 747 34 422,'0'-6'0'16,"0"-12"0"-16,0 8 0 15,0-4 0-15,0 0 0 16,0 3 0-16,-4 8 0 0,4-4 0 16,-4 3 0-16,0 0 0 15,0 1 0-15,0-4 0 16,0 3 0-16,0 1 0 15,0-1 0-15,0 1 1 16,0 3-1-16,4-4 1 16,-4-3 0-16,4 7 0 15,0 0-1-15,0-7 1 16,0 7-1-16,4 7 1 0,0 7-1 16,0 4 1-16,0 10-1 15,0 7 0-15,-1-4 0 16</inkml:trace>
    <inkml:trace contextRef="#ctx0" brushRef="#br0" timeOffset="8372.0926">4901 747 48 1031,'2'-6'0'0,"6"-8"0"16,0 7 0-16,-8 7 0 16,0 14 0-16,-4-1 0 15</inkml:trace>
    <inkml:trace contextRef="#ctx0" brushRef="#br0" timeOffset="8370.0926">4950 747 48 1266,'1'-6'0'0,"7"-12"1"15,0 11-1-15,-8 11 0 16,0 7 0-16,0 5 0 16</inkml:trace>
    <inkml:trace contextRef="#ctx0" brushRef="#br0" timeOffset="8368.0926">5038 747 50 1531,'4'-9'0'0,"0"-2"0"16,4 11 0-16,-8 0 0 16,-4 18 0-16,4-16 0 15</inkml:trace>
    <inkml:trace contextRef="#ctx0" brushRef="#br0" timeOffset="8366.0926">5122 2069 56 3594,'7'-30'0'16,"5"-28"0"-16</inkml:trace>
    <inkml:trace contextRef="#ctx0" brushRef="#br0" timeOffset="8365.0926">5240 896 35 62,'16'39'0'0,"4"21"2"16,4 4 1-16,0 6-2 16,0-3 1-16,-5 0-2 15,1-14 1-15,-4-7-1 0,-4-7 0 16,-4-7 0-16,4-8 0 16,-8-6-1-16,0 0 0 15,-4-11-3-15,0-7 0 16,-4-11-1-16,-8-10 0 15</inkml:trace>
    <inkml:trace contextRef="#ctx0" brushRef="#br0" timeOffset="-21">5280 999 18 0,'0'3'9'16,"4"4"-11"-16,0 4 17 0,0 10-13 15,8 14 0-15,0 15 2 16,4 17 0-16,0 3-5 15,3 11 1-15,1-3 2 16,0 21 1-16,0 10-2 16,4 4 1-16,0 0-2 15,-21-74 1-15</inkml:trace>
    <inkml:trace contextRef="#ctx0" brushRef="#br0" timeOffset="-118342.5396">4351 1013 13 0,'-27'-4'6'0,"-33"-10"0"15,52 11 5-15,0-1-10 16,4 1 1-16,0-1 0 15,0 0 0-15,4 4-3 16,8-7 0-16,12 0 2 16,0 0 0-16,12 0-1 15,-5 7 0-15,5 0 0 16,4 0 0-16,-8 0 0 16,-1 4 0-16,-7-1 0 15,0 4 0-15,-8 0 0 16,-4 0 0-16,-4 1 0 0,-4-1 0 15,-12-4 0-15,4 1 0 16,-4-1 0-16,-4 1 0 16,0-4 0-16,-7 0 1 15,-1-4-1-15,-4-3 0 16,0 0 0-16,5 0 0 16,3 0 0-16,-4 0 0 15,8 3 0-15,4 1 0 16,4-1 0-16,0 4 0 15,4 0 0-15,0-3 0 16,4 3 0-16,8-4 0 0,8 1-1 16,8-4 1-16,4 3 0 15,-5-3 0-15,5 4 0 16,0-1 0-16,0 1 0 16,-4-1 0-16,-5 4 0 15,-3 0 1-15,-4-4-1 16,-4 4 1-16,-8 0-1 15,-4 0 1-15,-4 0-1 16,-4 0 1-16,-4 0-1 16,-11-3 1-16,3 3-1 15,-4 0 0-15,-4 0 0 16,1 0 0-16,-1 0 0 16,4-4 0-16,4 4 0 15,4 0 0-15,5 0 0 16,3 0 0-16,4-3 0 15,0 3 0-15,4 0 0 0,4 0 0 16,8 0 0-16,4 0 0 16,4 0 0-16,11 0 0 15,5-4 0-15,8 4 0 16,-12 4 0-16,-1-4 0 16,-3-4 0-16,-4-3 0 15,-4 7 0-15,-4 0 1 16,-4 0-1-16,-8 0 1 15,0 0-1-15,-4 0 1 16,0 0-1-16,-4 0 0 0,-4 4 0 16,-4-4 1-16,-4 0-1 15,-8 0 0-15,5 3 0 16,3-3 0-16,-4 0-1 16,4 0 1-16,4 0 0 15,0 0 0-15,4 0 0 16,4 0 1-16,5 0-1 15,-1 0 0-15,4 0 0 16,4 0 0-16,3 0 0 16,17-3 0-16,0-1 0 15,8 4 0-15,4 0 0 16,-1 0 0-16,-3 0 0 16,0 0 0-16,-4 0 0 15,-5 4 0-15,-3-1 0 16,-4-3 0-16,-4 0 0 15,0 0 0-15,0 0 0 16,-4 0 0-16,0 0 0 0,-7 0 0 16</inkml:trace>
    <inkml:trace contextRef="#ctx0" brushRef="#br0" timeOffset="-112370.5651">4407 3606 13 0,'0'-7'6'0,"16"14"2"0,-8-11-2 16,4 4-5-16,11 4 1 16,-3-8-1-16,4 8 1 15,-4-4-3-15,0 0 1 16,0 0 1-16,-4-4 0 16,-5 4 0-16,-3-3 0 15,0 6 0-15,-8-3 0 16,0 0 0-16,0 4 0 15,-4-8-1-15,0 4 1 0,-4 0-1 16,1 4 1-16,-5-8-1 16,-4 1 0-16,-4 3 0 15,0 0 0-15,-4 3 0 16,0-3 1-16,5 0-1 16,-1 4 0-16,8-8 0 15,0 1 0-15,4 3 0 16,4 3 0-16,4-3 0 15,12 0 0-15,0 4 0 16,4-4 1-16,4 3 0 16,3-3 0-16,1-3 0 15,0 3 1-15,-4 0-1 16,0 0 0-16,-4 0-1 16,-1 0 1-16,-3 0-1 15,-4-4 1-15,-6 6-1 16</inkml:trace>
    <inkml:trace contextRef="#ctx0" brushRef="#br0" timeOffset="-112369.5651">4623 3608 59 360,'-2'1'0'0,"-2"6"1"15,-4 0-1-15,0-3 0 16,-3-1 0-16,-5-6 0 31,-20 3 0-31,4 0 0 16,0-7 0-16,5 3 0 16,3 1 0-16,4-1 0 15,4 1-1-15,4-1 1 16,4 4 0-16,8-3 1 15,0 3-2-15,8-4 1 16,8 4 0-16,0 0 0 0,4 0 0 16,4 0 0-16,-1 11 0 15,1-8 0-15,-4 1 0 16,-4 3 0-16,0 0 0 16,-4-7 1-16,0 7-1 15,-4-7 0-15,-4 3 0 16,-4 1 0-16,0-4 0 15,0 0 0-15,-4 0 0 16,0 0 0-16,-4 11 0 16,-8-19 0-16,-4 8 0 15,-4-7 0-15,0 0 0 16,1 0 0-16,-1 0 0 16,-8 0 1-16,12 7-1 15,-8 0 0-15,5-3 0 16,3-1 0-16,0 4 0 15,8-3 0-15,4-1 0 0,0 4 0 16,0 0 0-16,4-3 0 16,0 3-1-16,0 3 1 15,4 1-1-15,0-4 1 16,16 0 0-16,4 7 1 16,8 3 0-16,0-3 0 15,7-3-1-15,5-1 0 16,-4 1 0-16,-1-4 1 15,-3 3-1-15,0 1 0 16,-8-1-1-16,-4 5 0 0,-5-8 2 16,-3 3 0-16,-10-3 0 15</inkml:trace>
    <inkml:trace contextRef="#ctx0" brushRef="#br0" timeOffset="-112371.5651">4623 3639 65 938,'-2'-5'1'0,"-6"-2"0"16,-4 3 0-16,1-3-1 15,-13 7 0-15,0-3 0 16,-4-1 0-16,-4 4 0 15,1 0 0-15,-5-3 0 16,0 6 0-16,4 1 0 16,5-4 0-16,-1-4 0 15,4 4 0-15,4 7 0 16,4 0 0-16,4-3 0 16,1-1 0-16,3 1 0 15,4 3 0-15,0-4 0 16,4 5 0-16,0-8 0 15,8 0 0-15,0 0 0 0,11 0 0 16,5 3 0-16,8 1 0 16,4 6-1-16,-5-3 1 15,5-3-1-15,0 3 1 16,-4-4 0-16,-1-3 0 16,-3 0 0-16,-4 0 1 15,-4 0 0-15,-4-3 0 16,-4-1-1-16,-1 4 0 15,-3 4 0-15,-8-4 1 16,0 0-1-16,0-7 0 16,-4 0 0-16,0 3 1 0,-3 4-2 15,-9-3 1-15,0 3 0 16,-4 3 0-16,-4 1 0 16,-4-4 0-16,1 3 0 15,-5 1 0-15,-8 6 0 16,8-6 0-16,5 3-1 15,-1 0 1-15,8-3 0 16,4-1 0-16,4 1 0 16,0-4 0-16,4 0-1 15,0 0 1-15,4 0 0 16,4 0 0-16,0 0 0 16,0 3 0-16,0-3 0 15,12 4 0-15,8-1 0 16,8 1 0-16,4-4 0 15,3-4 0-15,5 1 0 16,0-4 1-16,-4-4-1 0,-5 4 0 16,-3 0 0-16,-4 0 0 15,-4 7 0-15,-4-4 1 16,-4 1-1-16,-5 3 0 16,-3-7 0-16,-4 7 0 15,0 0 0-15,-4-4 1 16,0-3-1-16,-3 7 0 15,-5 0 0-15,-8 7 0 16,-4-3 0-16,-4-1 0 16,-4 1-1-16,1-4 1 0,-13 3 0 15,4 1 0-15,5-1 0 16,-1 8 0-16,8-4 0 16,8-3 0-16,4-1 0 15,4 4 0-15,1-7 0 16,7 0 0-16,0 4-1 15,4-1 1-15,4 1 0 16,4-8 0-16,-1 4 0 16,17 0 0-16,4-3 0 15,8 3 0-15,7 0 0 16,1-7 1-16,0 7-1 16,-5 0 0-16,1 0 0 15,0-7 0-15,-4 7 0 16,-1-4 0-16,-33 3 0 15</inkml:trace>
    <inkml:trace contextRef="#ctx0" brushRef="#br0" timeOffset="-23">5401 1694 16 0,'0'21'8'0,"12"67"-9"0,-9-60 14 16,5 4-12-16,0 0 0 0</inkml:trace>
    <inkml:trace contextRef="#ctx0" brushRef="#br0" timeOffset="-22">5436 1895 22 188,'-20'-88'-3'0,"5"6"3"15,3 8 0-15,4 18 1 16,0 10 1-16,0 11 0 16,4-1 1-16,1 15-1 0,3 4 1 15,0 6-2-15,3 4 1 16,1 11-2-16,4 13 1 16,0 8 1-16,4 14 0 15,0 3 0-15,3 14 0 16,5 11 0-16,4 11 1 15,-5 10-1-15,-4-31 0 16</inkml:trace>
    <inkml:trace contextRef="#ctx0" brushRef="#br0" timeOffset="-25">5451 1584 13 0,'4'18'6'0,"0"35"-1"16,0-32 10-16,0 7-14 15,4 18 0-15,-1 14 1 16,1 11 1-16,-6-57-4 16</inkml:trace>
    <inkml:trace contextRef="#ctx0" brushRef="#br0" timeOffset="-112373.5667">4129 3573 59 8844,'0'15'0'0,"0"6"0"16,0-3 0-16,0-1 0 15,0-9 0-15,0-1 0 16,0 0 0-16,0-4 0 16,0-3 0-16,0 0 0 15,4-10 0-15,0 3 0 16,4-4 0-16,0 4 0 15,0-4 0-15,4 11 0 16,-4-7 1-16,4 7-2 16,0-3 1-16,-1-1 0 0,1 1 0 15,8-1 0-15,0 4 0 16,0 0 0-16,4 0 0 16,-4-3 0-16,-5-1 0 15,1 4 0-15,-4 0 0 16,-4 4 0-16,0-4 0 15,-4 7 0-15,-4-7 0 16,0-4 0-16,-4 4 0 16,-4-3 0-16,-4 6 1 15,-8 1-1-15,-3-1 0 16,-5 1 0-16,8 3 0 0,0 0 0 16,4 0 0-16,0-4 0 15,4 1 0-15,5-1-1 16,3 5 1-16,4-5 0 15,0-3 0-15,7-3 0 16,13-5 0-16,8 1 0 16,0-3 1-16,4 6-1 15,-9 4 0-15,1 0 0 16,-4-7 1-16,0 7-1 16,-4 4 0-16,-4-11 0 15,0 3 0-15,-4-3 1 16,-4 11 1-16,-8-4-1 15,0-4 0-15,-4 4 0 16,-8 0 1-16,0-3-1 16,-4 3 0-16,-4 0-1 0,-3 0 0 15,3 3 0-15,-4 4 1 16,8 0-2-16,4-3 1 16,4-4 0-16,4 3 0 15,4 1 0-15,0-4 0 16,4 3-1-16,0-3 1 15,8 4 0-15,8-8 0 16,4 1 0-16,4 3 0 16,4 0 0-16,-1 3 0 15,1 1 0-15,-4-1 1 16,-4-3-1-16,-4 4 0 0,-4-1 0 16,0 1 0-16,-8 3 0 15,-4 0 0-15,-8-3 0 16,0 3 0-16,-8-4 0 15,0-10 1-15,-4 11-1 16,-12-8 0-16,5-3 0 16,3 4 1-16,0-4-1 15,8-1 0-15,4 5-1 16,0 3 1-16,4-7 0 16,4 7 0-16,0 3 0 15,4-3 0-15,8 0-1 16,12 0 1-16,0 7 0 15,12 1 0-15,-1-5 0 16,5 1 1-16,0 3-1 16,0 0 0-16,-1 0 0 15,1 0 0-15,0 0-1 0,0 0 1 16,-7 6 0-16</inkml:trace>
    <inkml:trace contextRef="#ctx0" brushRef="#br0" timeOffset="-113518.655">4617 3565 72 10078,'0'2'0'0,"-4"40"0"16,0-10 0-16,0-4 0 16,0-7 0-16,4-7 0 15,-4-6 0-15,4-12 0 0,0-10 0 16,0 0 0-16,0 0 0 16,0 0 0-16,0-1 0 15,0 8 0-15,0 7 0 16,0 0 0-16,0-7 0 15,0 7 0-15,-3 0 0 16,-1-3 0-16,0-1 1 16,-4 4-1-16,0 0 0 15,-12-3 0-15,0-1 0 16,0 8 0-16,0-4 0 16,-7 3 0-16,3-3 0 0,0 0-1 15,4-7 1-15,4 11 0 16,4-4 0-16,4-4 0 15,4 4 0-15,4 0 0 16,8 0 0-16,8-7 0 16,0 4 0-16,12-4 0 15,0 0 0-15,-5-1 0 16,1 1 0-16,0 0 0 16,-4 4 0-16,0-1 0 15,-4 1 1-15,-6 3-2 16</inkml:trace>
    <inkml:trace contextRef="#ctx0" brushRef="#br0" timeOffset="-113520.655">4590 3565 72 10485,'-4'2'0'0,"-12"1"0"15,0 1 0-15,-8-1 0 16,-4 1 1-16,0-4-1 16,-3 0 0-16,-9 0-1 0,4 4 1 15,5-1 0-15,3 1 0 16,-4-4 0-16,12 0 0 15,4 3 0-15,4-3 0 16,0 0 0-16,5 0 0 16,3 4 0-16,4-1 0 15,0-3 0-15,4 0 0 16,7 4 0-16,13-4 0 16,4 0 0-16,8 0 0 0,-1 3 0 15,-3 1 0-15,-4-8 0 16,0 1 0-16,-8 3 0 15,-5 3 0-15,-7-3 0 16,-4 4 1 0,-19 3-1-1,-1-4 0-15,-8 4 0 16,-8-3 0-16,0-4 0 16,5-4 1-16,-5 4-1 15,4-7 0-15,8 0 0 16,0 4 0-16,4 3 0 15,5 0 0-15,3-4-1 16,0 4 1-16,4 0 0 16,4 0 0-16,0 0 0 15,8 0 0-15,0 4 0 16,3-4 0-16,13 3 0 16,4 4 0-16,0-3 0 0,0-4 1 15,-5 0-1-15,-3 3 0 16,0-3 0-16,-4 4 0 15,-4-4 0-15,-4 0 0 16,-8 3 0-16,-8-6 0 16,0 3 0-16,-4 0 0 15,0-7-1-15,-8 3 1 16,-3 1 0-16,-1 3 0 16,0-7 0-16,4 3 1 15,0 4-1-15,4 0 0 0,0 4 0 16,1-4 0-16,3 3 0 15,0 1 0-15,4-11-1 16,0 14 1-16,0-11 0 16,4 8 0-16,0-8 0 15,0 1 0-15,0 3 0 16,4-7 0-16,0 7 0 16,0 7 1-16,0-7-2 15,0 3 1-15,0 4 0 16,-4-3 0-16,0-1 0 15,0 1 0-15,0-1 0 16,0-3 0-16</inkml:trace>
    <inkml:trace contextRef="#ctx0" brushRef="#br0" timeOffset="-112374.5667">4131 3701 73 11344,'6'0'0'0,"14"-4"0"16,12 1 0-16,-1-4 0 15,5 3 0-15,0-3 0 16,4 0 0-16,-5 7 1 16,-3 0-1-16,0 0 0 15,-8 4 0-15,-5-1 0 0,-3-6 0 16,0-4 0-16,-8 7 0 15,0-4 0-15,-8 4 0 16,-4-3 0-16,4-8-1 16,-4 0 1-16,-8 4 0 15,-4 4 1-15,0 3-1 16,1-7 0-16,-9 7 0 16,-8 3 0-16,0 1 0 15,5-1 0-15,3 1 0 16,-4-1 0-16,12 1 0 15,0-1 0-15,4 1 0 16,4 0 0-16,4-4 0 16,4 0 0-16,8-4 0 15,8 4 0-15,4 0 0 16,12-7 0-16,0 3 0 0,7-3 0 16,1 0 0-1,-4 0 0-15,-1 0 0 0,1 4 0 16,4-4-1-16,-5-4 1 15,-13 4-7-15</inkml:trace>
    <inkml:trace contextRef="#ctx0" brushRef="#br0" timeOffset="-388422.6291">4296 2998 49 5750,'4'-6'0'0,"16"-22"0"16,-4-8 0-16,3-6 0 16,1-11 0-16,0-3 0 15,0 3 1-15,-4 10-2 16,0 8 1-16,-4 0 0 15,-5 10 1-15,1 8-2 16,0-1 1-16,-4 4 0 16,-4 14 0-16,4 7 0 15,-8 3 0-15,0 19 0 16,-4 6 0-16,-3 7 0 16,-5 8 0-16,-8 3 0 0,4-4 0 15,-8 14 0-15,-4 4 0 16,9 0 0-16,-1-9 1 15</inkml:trace>
    <inkml:trace contextRef="#ctx0" brushRef="#br0" timeOffset="-388424.6291">4271 3132 49 5953,'-10'43'0'16</inkml:trace>
    <inkml:trace contextRef="#ctx0" brushRef="#br0" timeOffset="-388426.6291">4245 3220 49 5969,'-5'19'1'16,"1"-2"-1"-16,4-20 0 15,0-8-1-15,13-11 1 16</inkml:trace>
    <inkml:trace contextRef="#ctx0" brushRef="#br0" timeOffset="-388428.6291">4261 3190 49 6016,'7'-18'0'0,"15"-22"0"16</inkml:trace>
    <inkml:trace contextRef="#ctx0" brushRef="#br0" timeOffset="-114351.3897">4296 3123 49 6032,'24'-39'0'0,"3"-11"0"15,-3-3 0-15,0 4 1 0,4-8-1 16,-4 5 0-16,-1 6 0 15,-7 14 0-15,-4 7 0 16,-4 4 0-16,0 7 0 16,0 14 0-16,-12 11 0 15,-4 10 0-15,-4 7 0 16,-4 14 0-16,-3 1-1 16,-1 13 1-16,0 15 0 15,-16 6 0-15,4 1 0 16,5-1 0-16,-5-6 0 15,8-11 0-15,8-11 0 16,4-10 1-16,0-11-1 16,8-14 0-16,4-14 0 15,4-10 0-15,16-15 0 16,0-21 0-16,4-3 0 16,4-11 0-16,-5 4 0 0,1 6 0 15,-4 11 0 1,0 8 0-16,-8 6 0 0,-4 7 0 15,0 4 0-15,0 7 0 16,-8 0 0-16,0 14 0 16,-4 14 0-16,0 11 0 15,-4 14 0-15,-4 10 0 16,-8 1 0-16,-4-1 0 16,4 4 0-16,-3-7 1 15,7-14-1-15,8-7 0 16,8 6-1-16,0-20 1 0,8-18 0 15,4-14 0-15,0-14 0 16,7-18 0-16,1-11 0 16,4-17 0-16,-4 0 0 15,8 7 0-15,-5 0 0 16,-3 18 0-16,-4 6 0 16,-4 12 0-16,-4 6 0 15,0 7 1-15,-8 18-1 16,0 7 0-16,-8 8 0 15,-4 13 0-15,-4 21 0 16,0 11 0-16,-4 4 0 16,-3 6 0-16,-1-3 0 15,4-3 1-15,0-15 0 16,0-3 0-16,12-18-1 16,4 0 1-16,4-17-1 15,4-11 1-15,4-18-1 0,8-13 0 16,0-12 0-16,8-17 0 15,4-10 0-15,-5 6 0 16,1 1 0-16,-4 3 0 16,0 7-1-16,-4 11 1 15,-4 10 0-15,0 7 0 16,-4 7 0-16,-6 14 0 16</inkml:trace>
    <inkml:trace contextRef="#ctx0" brushRef="#br0" timeOffset="-113523.655">4587 3043 55 6813,'-1'19'0'0,"-3"48"0"15,0 8 0-15,0-1 0 0,-4-4 0 16,0-13 0-16,0-1 0 16,0-10 0-16,0-18 0 15,8-10 1-15,4-8-1 16,0-13 0-16,0-15 0 16,4-14 0-16,0-20 0 15,4-19 0-15,0-14 0 16,-10 66 0-16</inkml:trace>
    <inkml:trace contextRef="#ctx0" brushRef="#br0" timeOffset="-113524.655">4588 3215 56 7469,'-2'6'0'0,"-6"33"0"16,-4 3 0-16,0 4 0 15,-4 0 0-15,-4-4 0 16,8-10 0-16,0-4 0 16,4 1 0-16,4-12 0 15,0 1 0-15,8-11 0 16,4-14 0-16,4-11 0 15,0-10 0-15,0-11 0 16,0-3 0-16,0-1 0 16,0 1 0-16,-4 0 0 0,0 14 0 15,-4-1 0-15,0 8 0 16,-2 14 0-16</inkml:trace>
    <inkml:trace contextRef="#ctx0" brushRef="#br0" timeOffset="-113525.655">4588 3211 57 7657,'-2'7'0'15,"-6"14"1"1,-16 32-1-1,-4 3 0-15,0-3 0 16,0-11 0-16,9 1 0 16,-1-12 0-16,4-6 0 15,8-7 0-15,4-4 0 16,8-11 0-16,4-10 0 16,4-10 0-16,4-11 0 15,-4-15 0-15,-4 1 0 16,-1 0 1-16,1 10-1 15,-4 4 0-15,-4 3 0 0,0 11 0 16,0 0 0-16,-4 10 0 16,-4 4 0-16,-3 14 0 15,3 4 0-15,-8 3 0 16,0 4 0-16,-8 3 0 16,8 0 0-16,-12 4 0 15,5 0 0-15,-5-1 0 16,8-13 0-16,4-4 0 15,4-3 0-15,0 3 0 16,4-11 0-16,0-3 0 16,0-10 0-16,4-4 0 0,4-7 0 15,0-8 0-15,0 8 0 16,0-4 0-16,4 1 0 16,-2 12 0-16</inkml:trace>
    <inkml:trace contextRef="#ctx0" brushRef="#br0" timeOffset="-388432.6291">4226 3375 59 8047,'6'-16'0'0,"10"-9"0"16,0 7 0-16,-4-3 0 15,0 4 0-15,0 2 0 16,0-2 0-16,0 3 0 16,-8 7 0-16,0 0 0 15,-4 3 0-15,-12 8 0 16,0-1 0-16,-8 11 0 16,4 11 1-16,0 0-1 15,0-1 0-15,4-2-1 16</inkml:trace>
    <inkml:trace contextRef="#ctx0" brushRef="#br0" timeOffset="-285228.7805">4117 3606 59 8703,'4'-21'0'16,"-2"9"0"-16</inkml:trace>
    <inkml:trace contextRef="#ctx0" brushRef="#br1" timeOffset="-517371.1252">2446 4135 7 0,'4'3'3'0,"-31"-10"5"0,27 7-6 15,0-3-1-15,-4-1 0 16,-4 1 4-16,0-1 0 16,4 1-5-16,0-1 1 15,-8 4 3-15,0-3 0 16,-12-8-2-1,4 0 1-15,1-3-8 16,3 4 0-16</inkml:trace>
    <inkml:trace contextRef="#ctx0" brushRef="#br0" timeOffset="-368089.3615">6231 2921 78 2531,'-2'-42'-2'16,"-6"-78"-2"-16,4-3 0 16,-4-4 0-16,0-22 0 15,0 19 0-15,4 6 1 31,8 19 1-31,-4 23 1 16,4 19 1-16,4 14 0 16,-4 24 0-16,4 7 1 0,0 39-1 15,0 29 1-15,0 17-1 16,-5 10 1-16,5 22 0 16,-4 14 0-16,2-18 1 15</inkml:trace>
    <inkml:trace contextRef="#ctx0" brushRef="#br0" timeOffset="-27">6255 1696 60 2906,'-3'1'0'0,"-5"20"0"16,5 18-1-16,-5 21 1 16,-4 18 0-16,4 6 0 15,0 8 0-15,4 7 1 16,0-11-1-16,4-7 0 15,0-7 0-15,0-14 0 16,0-14 0-16,0-14 0 16,4-11 0-16,-4-14 1 15,4-17 0-15,-4-15 0 0,0-18-1 16,0-13 1-16,4-7-1 16,-4-15 0-16,-4-10-1 15,0-18 1-15,-8 4-2 16,8-1 1-16,0 8-1 15,0 17 1-15,4 15 0 16,0 10 0-16,0 14 0 16,0 4 1-16,0 10 0 15,0 4 0-15,0 0 0 16,0 10 0-16,0 1 0 16,0 3 0-16,0 0 0 15,4 3 0-15,-4 4 0 16,0 11 0-16,0 3 0 15,-4 7 0-15,-4 11 0 16,8 7 0-16,-8 17 0 16,12 11 0-16,0 21 1 0,-8 14 0 15,4 8 1-15,4 13 0 16,0 22 0-16,-4-7 0 16,0-4 0-16,0-7 0 15,4-7-1-15,-4-8 0 16,0-27-1-16,0-18 1 15,0-14-1-15,0-18 1 16,-8-17-1-16,8-29 1 16,0-24-1-16,4-18 1 15,0-17-4-15,-4-29 1 0,0-21-1 16,-8-4 0-16,0-3 0 16,0 7 0-16,4 15 0 15,0 20 1-15,0 18 2 16,4 18 0-16,0 10-1 15,0 32 1-15,4 17 0 16,0 22 1-16,4 17-1 16,-4 22 0-16,4 21 1 15,0 21 0-15,-8 7 1 16,4 3 0-16,-4 8 0 16,-12-1 0-16,-4-17 1 15,0-18 0-15,4-17-1 16,5-22 0-16,-1-13-1 15,4-15 1-15,0-21-1 16,0-18 0-16,4-20-2 16,0-26 1-16,0-17-3 0,-4-18 0 15,0-14-1-15,0-24 1 16,0 6-1-16,0 5 0 16,-4-1 1-16,4 14 1 15,-4 18 1-15,0 17 0 16,4 18 1-16,0 18 0 15,0 10 0-15,-4 15 0 16,0 20 0-16,0 8 0 16,0 17 0-16,0 21 0 15,-3 26 0-15,7 23 1 16,0 5 0-16,0 3 0 0,4 10 0 16,0-3 1-16,0-14 0 15,0-18 0-15,0-21-1 16,0-10 0-16,0-22 0 15,0-14 0-15,0-21 0 16,0-21 0-16,0-21 0 16,-4-11 0-16,0-18-2 15,0-17 0-15,-8-11-2 16,0-17 1-16,0 10-1 16,0 11 1-16,0 13-1 15,4 22 1-15,4 11 1 16,-4 10 0-16,4 15 1 15,0-1 0-15,4 14 0 16,0 1 0-16,-4 24 0 16,0 18 0-16,4 13 0 15,0 19 1-15,0 10-1 0,-3 14 1 16,-1-3-1-16,0 3 1 16,0 0 0-16,0-3 0 15,0-14 0-15,0-19 0 16,4-9 0-16,-4-15 1 15,4-17-1-15,0-22 1 16,0-7-1-16,0-17 1 16,0-11-1-16,4-14 0 15,0-21-1-15,-4-14 1 16,0 0-3-16,-4-1 1 0</inkml:trace>
    <inkml:trace contextRef="#ctx0" brushRef="#br0" timeOffset="-26">5835 2860 56 4328,'1'26'0'0,"3"34"0"16,0-21 0-16,-4-4 0 15,0-10 0-15,0-18 0 16,0-18 0-16,0-13 0 16,0-12 1-16,0-10-1 15,0-10 0-15,-4-22-1 16</inkml:trace>
    <inkml:trace contextRef="#ctx0" brushRef="#br0" timeOffset="-28">5840 2318 68 6453,'4'71'1'16,"0"6"-1"-16,0 4 0 0,4-3 0 15,-1-4 0-15,5 18 0 16,4-1 0-16,-4 1 0 16,4-7 1-16,0-11-1 15,0-3 0-15,-4-12 0 16,0-9 0-16,-4-11 0 16,-5-11 0-16,5-7 0 15,-4-7 0-15,-4-10 0 16,0-8 0-16,0-13 0 15,-4-8 0-15,-4-17-1 16,1-8 1-16,-1-20 0 16,0-5 0-16,0 1-2 15,0 4 1-15,4 6 0 16,0 8 0-16,4 7 0 16,0 6 0-16,0 11 0 15,0 11 0-15,0 11 1 16,0 10 0-16,0 10 0 0,0 11 0 15,0 11 0-15,4 11 0 16,0 27 0-16,0 1 1 16,0 10-2-16,-4-4 1 15,0 5 1-15,0-8 0 16,0-7 0-16,0-18 0 16,0-7-1-16,0-6 1 15,0-5 0-15,4-20 0 16,-4-11-1-16,4-18 0 15,0-6 0-15,0-19 0 0,-4-10 0 16,-4-21 0-16,0-3 0 16,0-8 1-16,-4 4-1 15,0 7 0-15,4 10 0 16,0 11 0-16,0 18 0 16,0 0 0-16,0 10 0 15,4 4 0-15,0 0-1 16,0 10 0-16,-4 11 1 15,0 7 0-15,0 4 0 16,0 10 0-16,0 11-1 16,0 14 0-16,4 14 1 15,0 7 0-15,0 10-1 16,0-3 1-16,0-3-1 16,0-8 0-16,4-13 1 15,0-11 0-15,-4-8 0 16,0-6 0-16,0-11 0 0,0-14 1 15,0 0 0-15,0-18 0 16,0-13 0-16,0-12 0 16,-4-6-1-16,0-14 1 15,-4-1-1-15,0 8 1 16,4-1-2-16,0 11 0 16,0 11 1-16,0 3 0 15,0 8-1-15,1 6 0 16,-1 11 0-16,0 7 1 15,4 7-1-15,0 7 1 16,0 14-1-16,0 15 1 0,0 6 1 16,0 11 0-16,4-4-2 15,-4 11 1-15,0-7 0 16,0-3 0-16,0-11 0 16,0-8 0-16,0-6 0 15,0-7 0-15,0-11 1 16,0-10 0-16,-4-11 0 15,4-8 0-15,-4-16 0 16,4-5 0-16,-4-13-2 16,0-7 0-16,-4-11-1 15,0-11 1-15,0 4-1 16,0 7 1-16,4 3-1 16,0 22 0-16,2 23 1 15</inkml:trace>
    <inkml:trace contextRef="#ctx0" brushRef="#br0" timeOffset="-30">5811 2860 54 7500,'1'8'1'0,"7"45"-1"0,0 11 0 16,0 13 1-16,-4-3 0 15,0 8-1-15,0-5 1 16,0-6 1-16,0-8 0 16,0-3-1-16,0-10 0 15,-1-12 0-15,-3-6 0 16,0-7 0-16,0-7 0 15,0-15-2-15,0-10 1 16,0-11 0-16,0-3 1 0,0-11-1 16,0-6 0-16,0-15-1 15,-3-4 0-15,-1-3 0 16,0 4 1-16,4-4-1 16,-4 3 0-16,4 8 0 15,-4 7 0-15,4 6 2 16,-4 8 0-16,4 14-1 15,0-4 0-15,0 11-1 16,0 7 1-16,0 15 0 16,0 9 0-16,4 8-1 15,-4 21 1-15,4 10 1 16,0 4 0-16,4 4 0 16,-1 3 0-16,1 11 0 15,0-1 1-15,0-2-1 16,0-8 1-16,-4-14-2 15,0-7 0-15,0-15 0 0,0-9 1 16,0-19-2-16,0-13 1 16,0-19 0-16,0-20 0 15,0-18 0-15,0-7 1 16,0-11-1-16,0-13 0 16,0-12 0-16,4 5 0 15,0 13 0-15,0 14 0 16,0 11 0-16,3 18 0 15,-7 10 0-15,0 11 0 16,0 14 0-16,0 18 0 16,0 6 0-16,-4 22 0 15,0 7 0-15,0 14 1 0,-4 0-2 16,0 7 1-16,0 4 0 16,-4-1 1-16,-3 4-1 15,3-14 1-15,0-14-1 16,4-7 1-16,0-7-1 15,0-11 1-15,4-21-1 16,0-14 1-16,4-15-1 16,4-13 1-16,0-11-2 15,0-7 1-15,7-14 0 16,-7 0 0-16,4 4 0 16,-4 2 0-16,0 12 0 15,0 10 0-15,-4 14 0 16,0 1 0-16,0 13 0 15,0-3 0-15,-4 21-1 16,0 14 1-16,0 11 0 0,0 13 1 16,0 12-1-16,0 3 0 15,0 7 0-15,0 0 0 16,0 0 0-16,-4 7 0 16,0 3 0-16,0-13 0 15,0-11 0-15,0-11 0 16,4-10 0-16,0-18 0 15,0-7 0-15,4-25 0 16,0-10 0-16,0-15 0 16,4-3 0-16,0-21 0 15,0 4 0-15,4-4 0 0,-4 3 0 16,8 11 0-16,-5 14 0 16,-3 4 0-16,0 10 0 15,0 4 0-15,-4 7 0 16,0 14 0-16,0 10 0 15,-4 11 0-15,-4 18 0 16,-4 7 0-16,4 14 0 16,0 0 0-16,-4 3 0 15,0 4 0-15,-3 0 0 16,3 0 1-16,-4 11-1 16,4-15 1-16,-4-7-1 15,4-10 0-15,0-7 0 16,4-4 1-16,0-14-1 15,4-10 0-15,0-4 0 16,4-14 0-16,0-11 0 16,4-7 0-16,0-3 0 0,0-4 0 15,0 0 0-15,8 4 0 16,-12-18 0-16,11 11 0 31,-7-22 0-31,4 8 0 16,-4 10 0-16,0 11 0 15,0 3 0-15,-4 11 0 16,4 17 0-16,-8 8 0 16,0 14 0-16,-4 10 0 15,-8 7-1-15,0 11 1 0,0 7 0 16,0 0 0-16,-3 14 0 16,3 0 0-16,0 0 0 15,0-4 1-15,0-6-1 16,4-11 0-16,0-15 0 15,0 1 0-15,4-18-1 16,0-21 1-16,4-10 0 16,0-26 0-16,0-6-3 15,0-11 0-15,0-7 0 16,-4-7 1-16,0-4-1 16,0-3 0-16,0 3 0 15,0 8 1-15,0 17 1 16,4 7 1-16,-4 14 0 15,4 8 0-15,0 2 0 16,0 12 0-16,0 17 0 16,-4 21 1-16,0 4 0 0,-4 24 1 15,8 4 0-15,0 11 1 16,0 6-1-16,0 8 0 16,0 10 0-16,-3 1 1 15,-1-19-3-15,0-6 1 16,0-11-1-16,0-18 1 15,4-7-1-15,0-10 0 16,-4-11 0-16,4-10 0 16,0-15 0-16,0-17 1 15,0-21-2-15,0-11 1 16,-4-11-1-16,0-7 0 0,0-3-2 16,0-14 1-16,0-7-1 15,0 10 0-15,0 11 0 16,0 17 1-16,0 18 0 15,0 8 0-15,4 6 2 16,0 14 0-16,0 18 0 16,4 11 0-16,0 14 0 15,0 13 1-15,-4 19 1 16,4 3 0-16,0 7 0 16,0 3 0-16,0 8 0 15,-4 7 0-15,0-11 0 16,0-14 0-16,0-7-1 15,0-15 0-15,0-6-1 16,0-11 1-16,-4-14-1 16,4-14 1-16,0-17-1 15,-4-12 0-15,0-9 0 0,-4-12 0 16,0-6 0-16,0-15 0 16,0-10-1-16,-4 3 0 15,4 4 0-15,0 10 1 16,0 4-1-16,0 18 1 15,5 10-1-15,-1 7 1 16,0 11 0-16,0 11 0 16,4 10 0-16,0 17 0 15,4 19 0-15,0 13 0 0,0 11 0 16,-1 11 0-16,1 3 0 16,-4 3 1-16,4-3-2 15,0 11 1-15,-4-14 0 16,0-12 0-16,0-6 0 15,0-14 0-15,0-7 0 16,0-4 1-16,0-14-1 16,0-7 1-16,0-7-1 15,0-7 0-15,0-7 0 16,0-11 1-16,-4-6-1 16,4-5 0-16,-4-9 0 15,0-5 0-15,1-6-1 16,3-11 1-16,-4 0-1 15,0-11 1-15,0 4-1 16,0 7 1-16,-4 11-1 16,4 13 1-16,0 8 0 15,4 14 0-15,0 7 0 0,0 14 0 16,0 10 0-16,0 15 0 16,0 14 0-16,0 14 0 15,4 10 0-15,-4 4 0 16,4 7 0-16,0 4 0 15,0 14 0-15,-4-4 0 16,0-18 0-16,0-6 0 16,0-15 0-16,0-6 1 15,0-19-1-15,0-3 0 16,0-14 0-16,0-14 0 16,0-7 0-16,-4-10 0 0,0-12 0 15,0-10 0-15,4-10 0 16,0-4 0-16,0-7-1 15,0-7 1-15,4-4 0 16,-4 4 0-16,0 11 0 16,0 3 0-16,4 10 0 15,-4 8 0-15,0 17 0 16,0 8 0-16,4 3 0 16,-4 14 0-16,4 14 0 15,0 14 0-15,0 14 0 16,-4 8 0-16,4 6 0 15,-4 8 0-15,3 13 0 16,-3 15 1-16,0 0-1 16,0-1 1-16,0-9 0 15,0-5 0-15,0-10-1 16,0-17 0-16,4-12 0 0,-4-6 0 16,4-11 0-16,0-14 0 15,4-10 0-15,-4-15 0 16,4-14 0-16,-4-6 0 15,0-15 0-15,-4-11 0 16,0-3 0-16,0 4 0 16,0 6-1-16,-4 11 1 15,4 11 0-15,0 3 0 16,0 11-1-16,0 4 1 16,0 6 0-16,0 11 0 0,4 7 0 15,-4 7 0-15,0 4 0 16,4 21 0-16,0 6 0 15,0 1 0-15,0 14-1 16,-4-7 1-16,0-3 0 16,0-12 1-16,0-6-1 15,0-7 0-15,0-8 0 16,0-2 1-16,0-12-1 16,0-3 0-16,0-18 0 15,0-6 0-15,0-8 0 16,0-10 0-16,0-8 0 15,0 8 0-15,-4 3 0 16,4 7 0-16,0 11 0 16,0 4 0-16,0-1-1 15,0 7 1-15,0 4 0 16,0 14 1-16,0 7-1 0,0 11 0 16,0 7 0-16,0 14 0 15,0 7 0-15,0 0 0 16,0-4 0-16,0 4 0 15,0-4 0-15,0-3 0 16,0 0 0-16,0-14 0 16,0-4 0-16,0-7 0 15,0-7 0-15,0-10 0 16,0-11 0-16,0-18 0 16,0-3 0-16,4-14 0 15,0-8 0-15,0-13 0 0,-4-8 0 16,0 4 0-16,4 4 0 15,-4 13 0-15,0 11 0 16,0 11 0-16,0 3 0 16,4 8 0-16,0 6 0 15,-4 11 0-15,4 11 0 16,4 6 0-16,-4 12-1 16,0 9 1-16,-4 5 0 15,0 10 0-15,0-4 0 16,0-7 1-16,-4 1-1 15,0-4 0-15,0-8 0 16,4-2 1-16,0-8-1 16,0-4 0-16,0-6 0 15,0-8 0-15,0-3 0 16,0-10 0-16,4-4-1 16,0 0 1-16,0-18 0 0,4-3 0 15,0 6 0-15,-4-2 0 16,3 2 0-16,1 12 0 15,-4-1 0-15,0 4 0 16,-4 3 0-16,4 4 0 16,0 14 0-16,-4 4 1 15,0 3-1-15,0 7 0 16,0 4 0-16,0 0 0 16,-4-1 0-16,0 1 0 15,0-4 0-15,0-3 0 0,-4 0 0 16,5-8 0-16,-1-3 0 15,0-7 1-15,0-7-1 16,4 0 0-16,0-7 0 16,0-7 0-16,4-4 0 15,0-3 0-15,0 3-1 16,-1 0 1-16,5 4 0 16,-4 0 1-16,0 7-1 15,0 0 0-15,-4 14-1 16,0 0 1-16,0 3 0 15,0 12 1-15,0-5-1 16,-4 15 0-16,0-8 0 16,0 5 0-16,-4-5 0 15,5 1 0-15,-1-4 0 16,0-3 0-16,0-4 0 16,4-4 1-16,4-13-1 0,0-15 1 15,3-7-1-15,5-14 1 16,0-14-1-16,0 0 0 15,4-7-5-15,4 0 0 16,0-14-5-16,4-3 1 16</inkml:trace>
    <inkml:trace contextRef="#ctx0" brushRef="#br0" timeOffset="-293869.2126">6271 2286 69 2828,'-3'-102'-2'16,"-1"-14"0"-16,4 32 0 15</inkml:trace>
    <inkml:trace contextRef="#ctx0" brushRef="#br0" timeOffset="-397636.3816">6038 949 17 0,'12'32'8'0,"8"60"-5"15,-8-61 15-15,8 26-17 16,3 3 1-16,1 10 0 15,8 12 0-15,-4 6-3 16,4 7 0-16,-18-40 2 16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36:31.031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FCC7FB61-B79C-4D5F-9B83-43EA9133E131}" emma:medium="tactile" emma:mode="ink">
          <msink:context xmlns:msink="http://schemas.microsoft.com/ink/2010/main" type="inkDrawing" rotatedBoundingBox="12152,7870 12301,4536 13002,4567 12854,7902" semanticType="scratchOut" shapeName="Other"/>
        </emma:interpretation>
      </emma:emma>
    </inkml:annotationXML>
    <inkml:trace contextRef="#ctx0" brushRef="#br0">234 1482 7 0,'0'-21'3'0,"8"31"-3"16,-8-6 3-16,4-1-3 16,-4 12 1-16,4 6-1 15,0 10 1 1,8 72-1 0,-4 6 0-16,-1-3 0 15,-3-7 1-15,0-4-1 16,0-7 0-16,-4-7 0 15,0-17 0-15,0-15 0 0,0-14 0 16,0-6 0-16,0-15 0 16,0-14 0-16,4-18 0 15,-4 1 0-15,0-5 0 16,0-6 0-16,0-7 1 16,0-4-1-16,-4-14 0 15,0-7 0-15,0-7 0 16,0-3 0-16,0-1 1 15,1 8-1-15,-1 3 0 0,0 14 1 16,0 10 0-16,4 5-1 16,0 10 1-16,0 3-1 15,0 11 1-15,4 10-1 16,0 8 1-16,3 14-1 16,1 17 0-16,0 14 0 15,0 22 0-15,0-4 0 16,0 4 0-16,0 3 0 15,0 0 0-15,-4-3 0 16,0-8 0-16,0-17 0 16,0-7 0-16,4-14 0 15,-4-11 0-15,0-11 0 16,0-31 0-16,-4-7 0 16,0-7 0-16,0-11 0 15,0-3 0-15,0-15 0 16,-4-14 0-16,0-20 0 15,-8 2 0-15,4 1-1 16,4 3 1-16,0-3 0 0,0 7 0 16,4 3 0-16,4 8 1 15,0 13-1-15,4 8 0 16,-4 13 0-16,4 5 0 16,-4 16 0-16,-4 5 1 15,0 20-1-15,-4 11 0 16,-8 25 0-16,0 14 0 15,0 14-1-15,-4 18 1 0,4 35 0 16,-7 10 0-16,-5 8 0 16,-4-1 0-16,0-6 0 15,8-8 0-15,0-24 0 16,5-25 1-16,3-17-1 16,0-18 0-16,4-25-1 15,4-28 1-15,0-29 0 16,8-10 0-16,4-17 0 15,4-18 0-15,0-32 0 16,3-11 0-16,5-3 0 16,-4-4 1-16,-4 8 0 15,-4 21 1-15,0 13-1 16,-4 22 0-16,0 18 0 16,0 10 0-16,-4 11-1 15,0 14 0-15,-4 13-1 16,-8 23 0-16,-4 20 0 15,-4 28 0-15,4 15 0 16,-11 21 1-16,3 28 0 0,-4 7 0 16,0 7 0-16,4 0 0 15,-3-3 0-15,11-4 1 16,0-25-1-16,4-24 0 16,0-18 1-16,4-18 0 15,0-21-1-15,4-24 0 16,4-22-1-16,4-21 1 15,8-17 0-15,0-18 1 16,0-11-1-16,0-24 0 0,-4-15 0 16,0 1 0-16,0-4 1 15,0 3 0-15,0 26-2 16,-1 20 1-16,1 18-1 16,-4 7 0-16,0 21 2 15,-4 22 0-15,0 13-2 16,-8 19 0-16,0 9 1 15,1 22 0-15,-1 14 0 16,-8 21 1-16,-4 15-2 16,0 6 1-16,0-7 0 15,4 11 1-15,0-10-1 16,5-19 0-16,3-17-1 16,0-21 1-16,4-18 0 15,4-24 1-15,4-25-1 16,4-11 0-16,3-14 0 15,13-21 0-15,4-28 0 16,4-25 1-16,0 0-1 16,-1-21 0-16,-3 0 0 0,-4 17 1 15,-4 15-1-15,-8 31 1 16,-4 18-1-16,0 18 0 16,-8 10 0-16,-4 25 0 15,-4 21-1-15,-4 25 1 16,-8 21 0-16,-4 14 0 15,4 18 0-15,-11 28 0 16,-1 3 0-16,4 1 0 16,4-18 1-16,4-15 0 0,4-10-2 15,5-21 1-15,3-24-1 16,4-15 1-16,4-18 0 16,4-17 0-16,0-7-1 15,0-32 0-15,3-14 0 16,1-18 1-16,8-6 0 15,-12-12 1-15,8 8-1 16,-4-4 0-16,0 8 0 16,-4 13 0-16,0 15 0 15,-8 13 0-15,8 11-1 16,0 15 0-16,0-1 0 16,-4 14 1-16,-4 8 1 15,-8 6 0-15,0 19-1 16,0 6 0-16,0 7 0 15,-4 11 1-15,1 10-1 16,-5 8 0-16,0 17 0 0,0 7 0 16,0 11 1-16,-4-4 0 15,5-10-1-15,3-11 0 16,0-14 1-16,8-11 0 16,0-10-2-16,4-7 0 15,0-18 1-15,4-14 0 16,0-11-1-16,4-17 1 15,0-11-1-15,4-13 1 16,0-16 1-16,0 5 0 16,0-1-2-16,4 1 0 0,-1 10 1 15,1 7 0-15,4 11 0 16,-8 3 0-16,0 11 0 16,0 3 0-16,-4 8 0 15,-4 10 0-15,0 10-1 16,-4 8 1-16,0 0 0 15,-4 24 1-15,0 11-1 16,-8 17 0-16,4 12 0 16,1 2 0-16,-1 4 1 15,0 11 0-15,0 4-1 16,0-5 0-16,4-17 0 16,4-3 0-16,0-21 0 15,0-12 1-15,4-13-1 16,0-11 0-16,4-14-1 15,4-14 1-15,0-10-1 16,0-12 0-16,-4-13 0 0,0-7 1 16,0-1 0-1,-4-3 0-15,4 0 0 0,0 4 1 16,-4 10 0-16,0 8 0 16,0 6-1-16,0 7 1 15,0 4-1-15,0 0 0 16,0 14-1-16,-4 7 0 15,0 11 1-15,4 6 0 16,0 15 0-16,0 14 0 16,0 7 0-16,4 14 0 15,0 7 1-15,0 0 0 0,0 1-2 16,4-1 0-16,0 0 0 16,-1-11 1-16,-3-6 0 15,0-11 0-15,0-11-1 16,4-10 1-16,-8-4 0 15,4-10 1-15,-4-18 0 16,0-18 0-16,0-7-2 16,0-10 0-16,0-7 2 15,0-11 0-15,0 0-2 16,-4-11 1-16,-4-6 0 16,4 3 0-16,0 10 1 15,0 8 0-15,0 10-1 16,4 11 0-16,0 10 0 15,0 11 0-15,0 11 0 16,0 14 0-16,0 17 0 16,0 4 0-16,4 6 0 15,0 8 0-15,0 7-1 0,8 11 1 16,-4-1 0-16,0-3 0 16,0 1 0-16,0-9 0 15,0-6 0-15,0-10 0 16,0-12 0-16,-4-6 1 15,-4-18-1-15,4-14 0 16,-4-10 0-16,0-15 0 16,0-14 0-16,0-11 0 15,0 1 0-15,-4-4 0 0,0 0 0 16,-4 0 0-16,0 4-1 16,0 10 1-16,0 11-1 15,0 13 1-15,0 12 0 16,0 6 0-16,0 15 0 15,4 6 0-15,4 12 0 16,0 6 0-16,4 14-1 16,4 11 1-16,0 7 0 15,0 11 0-15,0-7 0 16,4-1 0-16,0-6 1 16,0-4 0-16,4-8-1 15,-8-13 1-15,0-7-1 16,-1-4 0-16,1 0 0 15,0-10 0-15,-8-7-1 16,0-8 1-16,-4-10-1 16,4-10 1-16,-4-12-1 15,0 1 0-15,0-21 1 0,1-8 0 16,-5 1 0-16,0-4 1 16,0 7-1-16,0 7 1 15,0 18 0-15,4 10 0 16,0 15-2-16,0 13 0 15,4 18 0-15,4 18 1 16,0 4-1-16,4 6 1 16,0 4-1-16,8 14 1 15,7 18 0-15,1 7 0 16,4-4 0-16,0 0 1 0,0 0-1 16,-1-13 1-16,1-1-1 15,-8-11 1-15,0 4-1 16,0-17 0-16,0-8-1 15,-9-13 1-15,1-12-1 16,-4-3 1-16,-8-10-2 16,0-11 0-16,0-7 0 15,4-7 1-15,-8-7-1 16,4 3 1-16,0-7-1 16,0 4 1-16,0 7 1 15,0 0 0 1,0 3 0-1,8 4 0-15,0 4-1 16,0-1 1-16,4 15 0 16,-4 3 0-16,4-4-1 15,0 8 1-15,0 7 0 0,0 3 0 16,-1 11-1-16,1 0 1 16,-4-1-2-16,0 5 1 15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35:50.886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575F1A7D-B9A9-479F-AEBF-BDFAEE721F17}" emma:medium="tactile" emma:mode="ink">
          <msink:context xmlns:msink="http://schemas.microsoft.com/ink/2010/main" type="inkDrawing" rotatedBoundingBox="12718,7001 12939,4486 12965,4488 12744,7003" semanticType="strikethrough" shapeName="Other"/>
        </emma:interpretation>
      </emma:emma>
    </inkml:annotationXML>
    <inkml:trace contextRef="#ctx0" brushRef="#br0">400 1094 12 0,'-11'63'6'0,"-1"114"-5"0,8-124 13 16,0 21-14-16,0 35 0 15,-12 25 0-15,0 11 1 16,4 21-2-16,-4 17 1 16,0-7 0-16,4 19 0 15,-3-5 0-15,3-21 1 16,-8-20-1-16,0-22 0 15,8-15 0-15,0-13 0 16,8-21 0-16,0-18 0 16,0-21-2-16,4-25 0 0,4-11-1 15,4-10 1-15,0-18-2 16,0-13 0-16</inkml:trace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35:49.729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D2F45CC8-EA61-4A29-9678-E0959F3781F6}" emma:medium="tactile" emma:mode="ink">
          <msink:context xmlns:msink="http://schemas.microsoft.com/ink/2010/main" type="inkDrawing" rotatedBoundingBox="13056,3953 13146,7197 12336,7219 12246,3976" semanticType="scratchOut" shapeName="Other"/>
        </emma:interpretation>
      </emma:emma>
    </inkml:annotationXML>
    <inkml:trace contextRef="#ctx0" brushRef="#br0">111 572 4 0,'-44'120'2'0,"-39"46"-1"0,63-124 1 15,-4 21-2-15,0 8 0 16,0 7 0-16,1-1 0 16,3-6 0-16,4-18 0 15,4-11 0-15,4-10 0 0,8-15 0 16,0-17 1-16,8-14-1 16,4-14 1-16,0-11-1 15,0-14 0-15,8-3 0 16,3-4 0-16,9 0-1 15,-4-7 1-15,0 0 0 16,-4-7 0-16,-1 7 0 16,-3 10 0-16,-4 15 0 15,-4 7 0-15,-4 6 0 16,0 12 0-16,0 10 0 16,-4 14 1-16,-8 10-2 15,-4 12 1-15,0 13 0 16,-8 4 0-16,0 10 0 15,-8 11 0-15,-3 11-1 16,-1 3 1-16,4-3 0 16,4 6 0-16,-4-13 0 15,8-15 0-15,5-10 0 0,3-14 1 16,4-11-1-16,0-7 0 16,8-24 0-16,8-19 0 15,7-16 0-15,9-15 1 16,4-11-1-16,0-3 0 15,-5 7 0-15,5 0 0 16,-8 3 0-16,0 19 0 16,-8 6 0-16,-4 11 0 15,-4 10 0-15,-8 11 1 16,-4 17-1-16,0 15 0 0,-4 7 0 16,-8 7 1-16,-4 24-1 15,-4 11 0-15,-4 11 0 16,-3-7 1-16,3-4-1 15,4-4 0-15,0-10 0 16,8-3 0-16,4-19 0 16,4-6 0-16,1-14 0 15,7-15 0-15,0-13 0 16,4-11 0-16,15-15 0 16,5-20 0-16,0-4 0 15,4-14 0-15,4 0 0 16,-5 3 0-16,1 8 0 15,0 13 1-15,-8 8-1 16,-4 7 1-16,-1 6-1 16,-3 15 1-16,-12 14 0 0,-4 11 0 15,-4 14-1-15,1 10 0 16,-9 14 0-16,-4 18 1 16,-8 11-1-16,-4-4 1 15,1 4-1-15,3-4 0 16,4-7 0-16,4-18 0 15,4-14 0-15,4-13 0 16,8-8 0-16,4-14 0 16,16-18 0-16,8-10 0 15,8-25 0-15,0-18 0 16,3-6 0-16,5-8 0 0,-8 7 0 16,-5 11 0-16,-3 7 0 15,-4 15 0-15,-4 13 0 16,-4 4 0-16,-4 13 0 15,-8 15 0-15,0 15 0 16,-4 9 0-16,-16 22 0 16,0 14 0-16,-8 25 0 15,-7-1 0-15,-9 5 0 16,0 2 0-16,5 5 0 16,7-8 0-16,4-14 0 15,8-14 0-15,4-11 0 16,5-21 0-16,3-17 0 15,8-18 0-15,4-18 0 16,7-17 0-16,13-11 0 16,4-14 0-16,0-7 0 15,0-11 0-15,-5 1 0 16,1 10 0-16,0 10 0 0,-8 15 1 16,-8 10-2-16,0 7 1 15,-4 11 0-15,-4 3 1 16,0 22-2-16,-8 13 1 15,-4 1 0-15,-4 21 0 16,-4 10 0-16,-8 4 0 16,1 4 0-16,-1 6 0 15,0-3 0-15,8-10 0 16,0-5 0-16,5-6 0 0,3-11 0 16,4-17 0-16,8-7 0 15,4-19 0-15,4-9 0 16,3-19 0-16,9-2 0 15,0-8 0-15,0-14 0 16,-4-4 1-16,-4 18-1 16,-4 11 0-16,0 10 0 15,0 4 0-15,-8 14-1 16,-4 10 1-16,0 15 0 16,-8 13 0-16,-8 8 0 15,4 25 0-15,-4-1 0 16,0 4 0-16,1 4 0 15,-1 3 0-15,0 3 0 16,0-10 0-16,4-14 0 16,4-7 1-16,4-18-1 15,0-18 0-15,8-17-1 16,8-7 1-16,0-14 0 16,4-11 0-16,0-7 0 15,0-14 0-15,0 4 0 0,-4-4 0 16,0 7 0-16,0 10 0 15,-4 15 0-15,0 7 0 16,-4 7 0-16,0 10 0 16,0 18 0-16,-4 14 0 15,0 11 0-15,-4 14 0 16,0 3 0-16,-4 8 0 16,0 6 0-16,-4 8 0 0,0 3 0 15,-4-7 0-15,8-14 0 16,5-4 0-16,-1-10 0 15,4-18 1-15,4-17-1 16,4-22 0-16,4-14 0 16,-1-7 0-16,5-6 0 15,4-5 0-15,-4-6 0 16,0-1 0-16,-4 8 0 16,0 7 0-16,0 6-1 15,-4 8 1-15,0 10 0 16,0 22 0-16,-4 14 0 15,-4 6 1-15,0 19-1 16,0 2 0-16,-4 19 0 16,0 10 0-16,0 14 0 15,0 4 0-15,-4-7 0 16,4-4 0-16,-4-14 0 16,4-11 0-16,4 1-1 0,1-19 1 15,3-20 0-15,3-14 0 16,5-18 0-16,0-11 0 15,8-17 0-15,-8-22 0 16,0-3 0-16,0-7 0 16,0-7 0-16,0 10 0 15,-4 8 0-15,0 17 0 16,0 11 0-16,0 10 0 16,-4 18 0-16,0 14 0 15,-4 14 0-15,0 18 0 0,0 24 0 16,0 18 0-16,-4 8 0 15,-4 2 1-15,0 22-1 16,0 4 0-16,-4-4 0 16,8-15 0-16,1-6 0 15,3-21 0-15,0-15-1 16,4-17 1-16,0-21 0 16,4-18 0-16,3-18 0 15,1-17 0-15,8-25 0 16,-4-11 0-16,0-21 0 15,4-6 0-15,-4-22 0 16,0-7 0-16,0 10 0 16,4 15 0-16,-9 21 0 15,1 14 1-15,-4 17-1 16,-4 15 0-16,0 14-1 16,0 14 1-16,-4 14 0 0,0 11 0 15,0 24 0-15,1 14 1 16,-1 25-2-16,-4 1 1 15,4-1 0-15,-4 7 0 16,0 11 0-16,4-8 0 16,0-9 0-16,0-19 0 15,0-10 0-15,4-18 0 16,0-14 0-16,0-21 0 16,4-21 0-16,4-18 0 15,-4-6 0-15,0-8 1 0,0 0-2 16,0-4 1-16,-4-6 0 15,0 13 0-15,0 8 0 16,0 17 1-16,0 8-2 16,-4 27 1-16,4 1 0 15,0 17 1-15,0 18-1 16,0 14 0-16,0 14 0 16,0 14 0-16,0 8 0 15,0-5 0-15,0-6 0 16,0-7 1-16,0-4-1 15,0-21 0-15,0-18-1 16,0-14 1-16,0-14 0 16,0-14 0-16,4-14 0 15,0-11 0-15,0-21-1 16,0-17 1-16,-4-12-1 16,4 1 1-16,-4 4-1 15,0 6 0-15,-4 18 0 0,4 11 0 16,-4 14 0-16,4 17 0 31,-4 50 1-31,0 17 0 16,4 18 0-16,0 4 1 15,0 3-1-15,0 4 0 16,0-4 0-16,0 4 0 16,0-15 0-16,4-3 0 15,0-17 0-15,0-19 0 0,-4-13 0 16,4-14 0-16,-4-12 0 15,0-16 0-15,0-8 0 16,0-10 0-16,-4-8 0 16,4 1 0-16,-4-4 0 15,4 11 0-15,-4 6 0 16,4 12 0-16,0 13 0 16,0 11 0-16,0 14 0 15,4 11 0-15,0 10 0 16,7 25 0-16,5 11 0 15,-4 17 1-15,4-3-1 16,-4 6 0-16,0-13 0 16,4-8 1-16,-8 1-1 15,4-7 0-15,-4-22 0 16,0-10 0-16,-4-18 0 16,0-14 0-16,-1-7 0 15,1-14 0-15,0-18 0 0,0-28 0 16,0-18 0-1,0-21 0-15,0-10-1 0,4-25 1 16,-8 0 0-16,4 17 0 16,0 25 0-16,-4 25 0 15,0 18 0-15,0 13 0 16,0 26 0-16,0 34 1 16,0 26-1-16,0 20 1 15,4 18-1-15,4 25 1 16,8 25-1-16,-4-8 1 0,0 4-1 15,0-14 1-15,4-7-1 16,-1-4 1-16,-3-14-1 16,0-21 0-16,-4-10 0 15,-4-18 0-15,4-25 0 16,-4-21 0-16,0-14 0 16,0-11 0-16,-4-14 0 15,0-14 0-15,-4-25-1 16,-4-35 1-16,0 11-1 15,0 10 0-15,0 15 0 16,0 17 1-16,0 14-1 16,4 17 1-16,0 15 0 15,0 18 0-15,-3 13 0 16,7 22 1-16,0 28-1 16,3 18 0-16,5 10 0 15,4 0 1-15,0-3-1 0,0-1 1 16,0 8-1-16,0-4 0 15,-4-17 0-15,0-15 0 16,0-17 0-16,-4-14 0 16,0-18 0-16,0-21 0 15,0-25 0-15,-4-7 0 16,4-17 0-16,-4-26 0 16,0-38 0-16,0-3 0 15,0-22 0-15,0-21 0 16,0 7-1-16,0 22 1 0,4 24 0 15,-4 28 0-15,4 18 0 16,-4 18 0-16,4 17 0 16,-4 14 0-16,0 18 0 15,0 21 1-15,0 18-1 16,0 28 0-16,0 21 0 16,4 21 0-16,-1 4 0 15,1 18 0-15,0 10 0 16,0-21 0-16,0-15 0 15,0-6 0-15,4-21-1 16,-4-18 1-16,0-15 0 16,-4-13 0-16,4-18 0 15,0-14 0-15,0-21 0 16,0-25 0-16,-4-25 0 16,0-13 0-16,0-19-1 15,0-17 1-15,0-21-1 16,0 3 0-16,0-13 0 0,0 6 0 15,0 18 0-15,0 28 0 16,0 25 1-16,0 21 0 16,4 11 0-16,0 10 0 15,0 7 0-15,-4 11 1 16,0 31-1-16,0 26 0 16,0 10 0-16,-4 21 0 15,4 10 0-15,0 15 0 16,0 24 0-16,0 4 0 15,0 0 0-15,0-3 0 0,0-4 0 16,0-11 0-16,0 0 0 16,0-21 0-16,4-14 0 15,-4-17 1-15,0-11-2 16,4-8 1-16,0-24 0 16,4-10 0-16,-4-22 0 15,0-14 0-15,-4-7-1 16,4-14 1-16,0-24 0 15,0-22 0-15,0-10 0 16,0-4 0-16,4-11 0 16,-1 8 1-16,1-11-1 15,4 17 0-15,0 15 0 16,0 10 0-16,0 11 0 16,0 17 1-16,0 8-2 15,-4 3 1-15,0 4 0 0,-4 17 0 16,0 4 0-1,0 0 0-15,-4-4 0 0,0 0 0 16,0 0 0-16,0 1 0 16,0-1 0-16,4-3 0 15,-4-4 0-15,0 10 0 16,4-6 0-16,0 3 0 16,-4 4 0-16,0 7 0 15,0 0 0-15,0 3 0 16,0 4 0-16,0 0 0 15,0 3 0-15,0 1 0 0,0-1-1 16,0 1 0-16,-4-1-1 16,4 1 1-16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7:54:49.538"/>
    </inkml:context>
    <inkml:brush xml:id="br0">
      <inkml:brushProperty name="width" value="0.07" units="cm"/>
      <inkml:brushProperty name="height" value="0.07" units="cm"/>
      <inkml:brushProperty name="color" value="#404040"/>
      <inkml:brushProperty name="transparency" value="101"/>
      <inkml:brushProperty name="fitToCurve" value="1"/>
    </inkml:brush>
  </inkml:definitions>
  <inkml:trace contextRef="#ctx0" brushRef="#br0">0 550 7 0,'0'7'3'0,"0"-17"-1"0,0 10 4 15,0 3-5-15,0-3 0 16,0 0 0-16,0 0 0 16,0-7-1-16,0 7 1 15,0 0 1-15,0 0 1 16,0 0-2-16,0 0 1 16,0 4 0-16,0-4 0 15,0 0-1-15,4 3 0 16,4 1 0-16,4 3 1 15,8 0 0-15,0-3 0 0,-1 6-1 16,5 4 1-16,0 0-1 16,0 4 1-16,0 0-1 15,3-1 0-15,1 4 0 16,0 1 0-16,-4-5-1 16,-4 1 1-16,-1 0 0 15,1-4 0-15,-4-4 0 16,-4-3 0-16,0 0 1 15,-4-3 1-15,0-1 0 16,-4-3 0-16,-4 0-1 16,4-7 0-16,-4 7 0 15,0-17 1-15,0-1-3 16,0-3 0-16,0 0 0 16,0-7 0-16,0 3 0 15,0 0 0-15,0-3 0 16,-4 3 0-16,0 1 0 15,4 6 0-15,0 4 0 0,0-4 0 16,0 1 0-16,0-1 0 16,0 11 0-16,4 0 0 15,0 0-1-15,-4 7 1 16,4 0 0-16,4 3 1 16,0 1-2-16,4 3 1 15,-1-4 0-15,1 8 1 16,0 3-1-16,4 4 0 15,0-1 0-15,4 1 0 16,0 7 0-16,0 3 0 0,-5 0 0 16,1 0 1-16,12-3-1 15,0-4 1-15,-4-3-1 16,-1-4 0-16,-3 0 0 16,0-3 0-16,-4-4 0 15,-4 0 0-15,-4-4 0 16,4 1 1-16,-4-1-1 15,-8-3 1-15,0-7-1 16,4-3 1-16,-4-4-1 16,0-4 1-16,0-3-1 15,0 0 0-15,0-1 0 16,4 1 0-16,0-3 0 16,-4-1 0-16,0 0 0 15,4 4 0-15,-4 0 0 16,4 3 0-16,-4 8 0 15,4-4 0-15,0 3 0 16,-1 4 0-16,-3 7 0 0,4-7 0 16,0 0 0-16,4 3 0 15,0 4-1-15,0 0 1 16,-4 4 0-16,4 3 0 16,0 3 0-16,4 8 0 15,4-4 0-15,0 7 0 16,-4 0 0-16,3 4 0 15,1 3 0-15,0-6 0 16,8-5 0-16,-4 1 0 0,0-4-1 16,-4 0 1-16,0 0 0 15,-5 4 1-15,1-15-1 16,0 1 0-16,0-1 0 16,-4-6 0-16,4-1 0 15,-4-6 1-15,0-8-1 16,0 0 0-16,0-3 0 15,-4-3 0-15,0-1 0 16,-4-10 0-16,0 3 0 16,0 0 0-16,0 4 0 15,4 0 0-15,-4 3 0 16,4 4 0-16,0 0 0 16,0 3 0-16,-1 0-1 15,1 4 1-15,4 4 0 16,0 6 0-16,0 1 0 15,0 3 1-15,0 3-1 16,4 8 0-16,8-1 0 16,-4 8 0-16,8 3 0 0,-1-3 0 15,5 3-1-15,0-3 1 16,0 6 0-16,0-6 1 16,-5 0-2-16,-3-4 1 15,0 0 0-15,-4-4 1 16,-4-3-1-16,0 0 0 15,0 1 0-15,-4-1 0 16,-4-7 0-16,0-4 1 16,-1-3-1-16,1-7 0 0,4 3-1 15,-4-3 1-15,0-10 0 16,0-1 0-16,-4 0 0 16,0 0 0-16,0 1 0 15,0-1 0-15,0 0 0 16,0 4 0-16,0 4 0 15,0-1 0-15,0 4 0 16,4 0 0-16,0 3 0 16,0-3 0-16,0 7 0 15,0 0 0-15,4 3 0 16,0 4 0-16,4 4 0 16,0-1 0-16,4 8 0 15,4 7 0-15,3-4 0 16,1 3 0-16,0 5 0 15,-4 2 0-15,0 1 0 16,3 3 0-16,1 0 0 0,0-6 0 16,0-8 0-16,-4 0 0 15,-4 0 0-15,-1-7 0 16,-3 0 0-16,0-3 0 16,0-12 0-16,0-2 0 15,0-1 0-15,-4-3 1 16,0-3-1-16,8-8 0 15,-8 0 0-15,0 0 0 16,-4 1 0-16,4-1 0 16,0 4 0-16,-1-4 0 0,1 1 0 15,0 6 0-15,8 0 0 16,-8 4 0-16,0 0-1 16,4 3 1-16,0 4 0 15,-4 0 0-15,4 7 0 16,0 4 1-16,3-1-1 15,5 4 0-15,0 4 0 16,4 3 0-16,4 0 0 16,0 7 0-16,-1 4 0 15,1-7 0-15,-4-1 0 16,-4 5 0-16,0-5 0 16,-1-3 0-16,-3 0 0 15,-4-3 1-15,-4-7-1 16,0 3 1-16,0-7 1 15,4-4 0-15,0-3-1 16,-4-7 1-16,-4 0-1 16,4-4 1-1,4-17-2-15,0 7 0 16,-5-4 0-16,1 7 0 16,0 4-1-16,-4 0 1 15,0 3 0-15,4 4 0 16,0 0 0-16,0 0 0 15,4 7-1-15,-4 3 1 16,4 1 0-16,4 10 0 16,-4 7-1-16,3 0 1 15,5 4 0-15,-4-1 0 0,0 1 0 16,0 0 0-16,0-1 0 16,0 1 1-16,0 0-1 15,-1-1 0-15,-3-3 0 16,0-3 1-16,-4-4-1 15,-4-4 0-15,0 1 0 16,-4-4 0-16,4-7 0 16,0-4 0-16,0-3 0 15,-4-3 0-15,0-8 0 16,8 0 0-16,0-3 0 16,0 0 0-16,0 0 0 15,0 3 0-15,0 0 0 16,0 7 0-16,0 4 0 15,-4 4 0-15,3-1 0 16,-3 4 0-16,0 0-1 0,-4 7 1 16,4 0-1-16,-4 0 1 15,8 0-1-15,0 0 0 16,-4 4 0-16,0-1 1 16,0-3-1-16,0 0 0 15,0 4-1-15,-4-4 1 16,0 0-2-16,0 0 0 15,0 3-5-15,0-3 0 16,0 4-3-16,0-1 1 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3:29.055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</inkml:brush>
  </inkml:definitions>
  <inkml:traceGroup>
    <inkml:annotationXML>
      <emma:emma xmlns:emma="http://www.w3.org/2003/04/emma" version="1.0">
        <emma:interpretation id="{189A9674-D84A-4E66-8300-263F5EE91F74}" emma:medium="tactile" emma:mode="ink">
          <msink:context xmlns:msink="http://schemas.microsoft.com/ink/2010/main" type="inkDrawing"/>
        </emma:interpretation>
      </emma:emma>
    </inkml:annotationXML>
    <inkml:trace contextRef="#ctx0" brushRef="#br0">1444 307 6 0,'52'-60'3'0,"-20"21"-2"16,-24 36 4-16,-4 3-4 15,-4-7 0-15,-4 10 0 16,-4 8 0-16,-4 3-2 16,-4 7 1-16,-16 11 0 15,0 7 1-15,-11 10-1 16,-9 15 1-16,1 10-1 15,-1 7 0-15,0-7 0 16,1-3 0-16,3-1-1 0,8-3 1 16,9-17 0-16,3-12 1 15,8-2-2-15,4-19 1 16,8-6-1-16,8-11 1 16,12-18-1-16,8-3 0 15,8-18-1-15,0-10 0 16,11-11 0-16,5-11 1 15,3 4 0-15,-3 11 0 16,-4 6 1-16,-8 12 1 16,7-1 0-16,-11 11 0 0,-4-1 0 15,-4 12 0-15,-8 3-1 16,0 3 1-16,-5 11-1 16,-7 4 1-16,-11 3-1 15,3 17 0-15,-12 15 0 16,-4 3 0-16,-4 11 0 15,-11 4 1-15,-1-4-1 16,4 3 0-16,0-6 0 16,1 2 0-16,7-13 0 15,4-7 1-15,8-11-1 16,8-7 0-16,8-14 0 16,12-14 0-16,16-18-1 15,16-13 1-15,3-22 0 16,13-11 0-16,-5 0 0 15,-3 4 1-15,-1 7 0 16,-7 0 0-16,0 11 0 16,-12 17 1-16,-9 11-1 0,-3 7 1 15,-8 6-2-15,-12 15 1 16,-12 11-1-16,-4 14 1 16,-3 14-2-16,-13 17 1 15,-20 15 0-15,-7 20 0 16,-1-6 0-16,5 3 0 15,3-3 0-15,4-8 1 16,9-6-1-16,7-15 0 16,8-10-1-16,8-14 1 0,8-11-1 15,8-21 1-15,8-17-1 16,8-12 0-16,12-9-1 16,12-15 1-16,-1-7-1 15,1-7 1-15,4-7 0 16,-1-1 0-16,-7 8 0 15,-4 7 0-15,-5 11 1 16,-3 7 0-16,-4 6 0 16,0 8 0-16,-8 7 0 15,-4 7 1-15,0 7 0 16,-8 7 0-16,0 10-1 16,-4 12 1-16,0 9-1 15,-4 15 1-15,-16 4-1 16,0 10 0-16,-4 0 0 15,-3-8 0-15,-1 1 0 16,-4 0 1-16,5-10-1 0,3-8 0 16,4-10-1-1,12-8 1-15,16-6-1 0,8-15 0 16,4-10 0-16,8-10 0 16,11-19-2-16,1-10 1 15,-4-17 1 1,-4 38 1-1,-9-35 0-15,17-11 0 16,-4 18 0-16,-12 11 1 16,-4 14 0-16,-5 10 0 15,-3 4-1-15,-4 7 1 0,-4 7-1 16,0 0 1-16,0 7-1 16,0-4 0-16,0 4 0 15,0-7 0-15,0 7 1 16,0-4 0-16,0-3 0 15,0 0 0-15,0 0 0 16,4 0 1-16,4 0-1 16,0 0 0-16,0 0-1 15,-8 7 1-15,8-3-1 16,-8 3 1-16,4 7-1 16,-4 7 1-16,-4 14-1 15,-4 7 1-15,0 22-1 16,-4 10 0-16,0 7 0 15,-3 3 1-15,-1 5-2 16,-8-1 0-16,0 10-1 16,-4-9 0-16,8-19 0 15,5-10 0-15,3-14 0 0,4-18 0 16,4-10 0-16,4-22 0 16,4-17 2-16,12-8 1 15,-1-13-1-15,5-14 0 16,0-15 1-16,8-7 0 15,-4-6 0-15,-4 9 1 16,-1 8-1-16,1 18 0 16,-4 6 0-16,-4 15 0 15,-4 11 0-15,0 6 0 0,-8 18-1 16,0 10 1-16,-4 15-1 16,-4 32 0-16,-4 6 0 15,-4 8 1-15,0 10-1 16,-3 0 1-16,3 7-2 15,-4-3 1-15,8-4 0 16,-12-7 0-16,4-10 0 16,4-8 0-16,4-7 0 15,4-17 0-15,1-11-1 16,3-10 0-16,4-15 0 16,0-10 1-16,8-18-1 15,3-17 0-15,1-7 0 16,4-11 1-16,0-7-1 15,4-1 1-15,-4-9 0 16,-4 3 0-16,0 17 0 16,-4 8 1-16,0 17-1 15,-1 7 1-15,1 14 0 0,-8 18 0 16,0 18-1-16,-4 21 1 16,-4 14-1-16,-3 10 1 15,-5 18-1-15,-12 22 1 16,-12 13-1-16,4-10 0 15,-3-14 0-15,3-8 0 16,0-13 1-16,9-18 0 16,7-11 0-16,4-14 1 15,12-17 0-15,4-14 0 16,8-19-1-16,8-13 0 0,8-32 0 16,11-18 0-16,-3-10-1 15,4-18 0-15,-1-7-1 16,1-3 0-16,4 6 1 15,-8 26 0-15,-9 17 0 16,-3 17 0-16,-8 15 0 16,0 14 1-16,-8 13 0 15,-8 23 1-15,-8 27-2 16,-4 14 1-16,-8 18-1 16,-7 11 0-16,-17 10 0 15,-4 21 0-15,-7 1 0 16,7-8 0-16,5-7 0 15,7-17 0-15,4-15 0 16,9-13 0-16,7-11-1 16,8-18 1-16,8-11-1 15,4-20 1-15,8-15-1 16,16-21 1-16,3-21-1 0,9-7 1 16,0-3-1-16,7-5 1 15,-7 1 0-15,-4 7 0 16,-8 11 0-16,0 10 0 15,-9 10 0-15,-3 15 1 16,0 3-1-16,-4 18 1 16,-12 14-1-16,-8 18 0 31,-39 60 0-31,-9 10 1 0,5 11-1 16,-1 0 1-16,0 0-1 15,9-18 0-15,7-18 0 16,12-17 0-16,5-7 0 15,11-21 0-15,8-22-1 16,12-20 1-16,8-19-1 16,7-20 1-16,13-18-1 15,8-14 1-15,11-8 0 16,5-9 0-16,-5 2 0 16,-7 5 0-16,-4 13 0 15,-5 18 0-15,-7 10 0 16,-4 15 0-16,-8 14 0 15,-8 21 1-15,-4 17-2 16,-8 26 1-16,-4 17 0 16,-4 10 1-16,-4 15-1 15,-8 17 0-15,-8 0 0 16,4 0 0-16,4 4 0 16,1-18 0-16,3-14 0 0,4-14 0 15,0-14 0-15,4-7 0 16,4-18 0-16,4-7 0 15,8-25 0-15,0-10 0 16,8-14 0-16,4-22 0 16,-1-13 0-16,1-4 0 15,0-25-1-15,4-14 1 16,-4 0 0-16,0 10 1 16,0 22-1-16,-9 21 0 0,1 18 0 15,0 17 0-15,-4 18 0 16,0 28 1-16,-8 25-1 15,0 21 0-15,-4 10 0 16,0 12 0-16,0 20 0 16,0 7 1-16,0-3-2 15,-4 0 1-15,0-18 0 16,3-42 1-16</inkml:trace>
    <inkml:trace contextRef="#ctx0" brushRef="#br0" timeOffset="1">1551 1330 37 2672,'-7'71'0'16,"-1"-11"0"-16,0-7 0 15,4-18 0-15,0-10 0 16,0-15 1-16,4-10-1 15,4-17 0-15,4-15-1 16,0-14 1-16,0-28 0 16,-1-7 0-16</inkml:trace>
    <inkml:trace contextRef="#ctx0" brushRef="#br0" timeOffset="-1">1556 1295 37 2766,'7'-56'-1'15,"1"-50"1"-15,4-4 0 16,-4-6 0-16,-4 3 0 16,0 25 0-16,-4 17 0 15,0 18 0-15,0 15 0 0,0 16 1 16,0 15-1-16,0 25 0 15,0 28 0-15,0 17 0 16,0 8 0-16,0 14 0 16,0 3 0-16</inkml:trace>
    <inkml:trace contextRef="#ctx0" brushRef="#br0" timeOffset="-3">1594 1058 37 2906,'-3'85'0'0,"-1"28"1"16,2-74-1-16</inkml:trace>
    <inkml:trace contextRef="#ctx0" brushRef="#br0" timeOffset="-4">1573 1295 27 3047,'2'-28'-2'0,"6"-85"0"16,-4 4 1-16,0 24 0 15,-1 32 1-15</inkml:trace>
    <inkml:trace contextRef="#ctx0" brushRef="#br0" timeOffset="-2621.0603">1595 886 21 3078,'4'-50'0'16,"0"5"0"-16,0 13 0 15,0 7 1-15,-4 18-1 16,0 21 1-16,-4 14-1 16,0 29 1-16,0 3-1 15</inkml:trace>
    <inkml:trace contextRef="#ctx0" brushRef="#br0" timeOffset="-5">1594 1002 25 3156,'-7'102'1'16,"-5"29"0"-16,8-71-1 16</inkml:trace>
    <inkml:trace contextRef="#ctx0" brushRef="#br0" timeOffset="-1320.6626">1542 1687 29 3203,'-10'112'1'0,"-6"12"-1"16,4-4 0-16,4-11 0 0,-4-10 0 15,0-18 0-15,4-21 0 16,4-14 0-16,4-18 0 16,-4-21 1-16,0-17 0 15,4-19-1-15,0-13 1 16,4-11 0-16,0-24 0 16,0-36-2-16,0-7 1 15,0-4 0-15,8-24 0 0,-8 3-1 16,0 15 0-16,0 31 0 15,-4 18 1-15,0 18 0 16,0 17 1-16,0 14-1 16,-4 14 1-16,0 32 0 15,-8 25 1-15,-8 28-2 16,0 11 1-16,-7 10-1 16,-13 32 0-16,-4 7 0 15,1-4 0-15,3 1 0 16,4-18 0-16,4-11 0 15,5-14 0-15,7-17 0 16,4-22 0-16,8-28 0 16,4-14 0-16,8-21 0 15,4-18 0-15,16-28-1 16,7-35 1-16,5-15 0 16,8-13 0-16,3-18-1 15,-3 3 1-15,-4 15-1 0,-8 24 1 16,-5 25 0-16,-7 17 0 15,-4 15 0-15,-4 17 1 16,-8 21-1-16,-8 18 0 16,-8 36 0-16,-8 27 1 15,-12 11-1-15,-11 11 1 16,-9 28-1-16,1 11 0 16,-1-11 0-16,4-4 0 15,5-17 0-15,7-22 0 0,8-17 0 16,8-14 0-16,5-14 0 15,7-25 0-15,12-18 0 16,7-27 0-16,5-22 0 16,4-25 0-16,16-17 0 15,8-25 0-15,7-29 0 16,-3 15 0-16,-5 14 0 16,-3 29 0-16,-8 13-1 15,-8 18 1-15,-8 21 0 16,-5 11 1-16,-11 17 0 15,-11 22 0-15,-13 20 0 16,-8 26 0-16,-16 24-1 16,1 21 1-16,-5 7-1 15,-3 18 0-15,-1 25 0 16,4-18 0-16,9-11 0 16,7-17 0-16,4-11 0 15,5-24 0-15,7-15-1 16,8-14 1-16,8-20 0 0,8-22 0 15,4-15 0-15,8-27 0 16,7-25-1-16,5-14 1 16,4-8 0-16,4-31 0 15,11-24 0-15,1 6 0 16,0 18 0-16,-5 21 0 16,-7 15 0-16,-12 16 1 15,-8 15-1-15,-8 22 0 16,-8 17 0-16,-8 17 0 0,-12 11 0 15,-8 21 0-15,-4 25-1 16,-4 25 1-16,-7 21 0 16,-5 10 1-16,1 11-1 15,3 3 0-15,0-10 0 16,1-3 0-16,7-22 0 16,8-21 0-16,4-14 0 15,8-14 0-15,5-15 0 16,11-20 0-16,0-25 0 15,11-25 0-15,5-18 0 16,4-17 0-16,4-14 0 16,4-18 0-16,0-18-1 15,7 11 1-15,-3 18 0 16,-4 7 1-16,-4 7-1 16,-5 17 0-16,-3 15-1 15,-4 13 1-15,-4 15 0 16,-8 21 0-16,-4 14 0 0,-8 14 0 15,-8 22 0-15,-3 27 0 16,-9 18 0-16,0 22 1 16,-12-1-1-16,5 4 0 15,3 3-1-15,-4-13 1 16,5-8 0-16,7-14 0 16,8-21 0-16,8-14 0 15,4-25 0-15,12-14 0 16,8-24 0-16,4-29 1 0,8-11-1 15,4-17 0-15,-1-21 0 16,5-29 0-16,4-6 0 16,-1 6 0-16,5-6 0 15,-4-1 0-15,-4 22 0 16,-5 14 0-16,-7 14 0 16,-4 17 1-16,-4 18-1 15,-4 22 1-15,-8 9-1 16,-4 19 0-16,-8 21 0 15,-8 21 0-15,-7 6 0 16,-1 16 0-16,-4 20 0 16,4 14 0-16,-15 7 0 15,3 1 0-15,-4-8-1 16,5-10 1-16,3-4 0 16,8-10 0-16,0-8 0 15,8-17 0-15,-3-11 0 16,15-13 0-16,4-12 0 15,0-13 0-15,4-18-1 0,4-8 1 16,8-6 0-16,3-14 0 16,5-18 0-16,4-14 0 15,4-18 0-15,0 0 0 16,-5 8 0-16,1 6 0 16,-4 8 0-16,0 13 1 15,-4 1-1-15,-4 17 0 16,-4 7 0-16,0 7 0 15,-4 8 0-15,-4 6 0 0,-4 15-1 16,-4 3 1-16,0 10 0 16,-4 12 0-16,-4 13 0 15,-8 18 0-15,-4 11 0 16,1 10 0-16,-5-4 0 16,-8 1 0-16,8-4 0 15,5 0 0-15,3-7 0 16,4-7 0-16,4-11 0 15,8-10 0-15,0-11 0 16,4-3 0-16,4-18 0 16,0-14 0-16,0-7 0 15,8-11 0-15,4-6-1 16,0-12 1-16,4-10 0 16,4-10 1-16,0-8-1 15,3-10 0-15,-3 4 0 16,8 6 0-16,0 4 0 15,-4 3 0-15,-1 8 0 16,1 3 0-16,0 11-1 0,-4-1 1 16,-4 12 0-16,0-1 0 15,-4 14 0-15,-5-3 1 16,5 11-1-16,-12 10 0 16,0 0 0-16,0 7 0 31,-4 7 0-31,-8 0 0 15,5 0 0-15,-1 4 0 16,0 6 0-16,-4 5 0 0,0 2 0 16,0 8 0-16,-8 0 0 15,4 7 0-15,0 0 0 16,4 3 0-16,1-14 0 16,3-7 0-16,0-6 0 15,4-8 0-15,4-7 0 16,4-4 0-16,0-13 0 15,4-11 0-15,4-11 0 16,-1-7 0-16,5-14 0 16,0 4 0-16,4-8 0 15,4-3 0-15,4-3 0 16,3-4 0-16,-3 3 0 16,0 8 0-16,-4-1 0 15,0 12 0-15,-1 2 0 16,1 8 1-16,4 3-1 15,0 0 0-15,-1 11 0 16,-7 4 0-16,0 3 0 0,-4 3 0 16,-4 4-1-16,-4 0 1 15,0 7 0-15,-8 0 0 16,0 3 0-16,-4 1 0 16,4-1 0-16,-4 1 0 15,0-1 0-15,0 1 1 16,0 0-2-16,0-4 1 15,-4 0 0-15,0 0 0 16,4 0-1-16,4 3 1 0,-4-3 0 16,0 0 0-16,0 0 0 15,-4 0 1-15,8 0-1 16,0 0 0-16,0 0 0 16,8-3 0-16,0-5 0 15,0 1 0-15,0 0 0 16,4 0 0-16,-4 4 0 15,-4-4 0-15,0 3 0 16,0 1 0-16,0-1 0 16,4-3 0-16,-8 7 0 15,0-7 0-15,0 7 0 16,-4 0 0-16,-4 4 0 16,-8 6 0-16,0 8 0 15,-4 6 0-15,0 19 0 16,-3 13 0-16,-5 11 0 15,-4 7 0-15,0 11 0 16,-3 14 0-16,3 14 0 16,0 0 1-16,4-8-1 0,1-9 0 15,7-19 0-15,8-17 0 16,4-14 0-16,4-18 0 16,4-17-1-16,8-11 1 15,4-14 0-15,0-11 0 16,3-17 0-16,5-1 0 15,-4-6 0-15,-4 14 0 16,-4 10-1-16,0 4 1 16,0 3 0-16,-4 25 0 0,-4 14 0 15,-4 18 0-15,-4 11 0 16,-4 13 0-16,-4 8 0 16,0 24 0-16,-4 4 0 15,-7 10 0-15,-5 0 0 16,0-10 0-16,0-11 0 15,1-17 0-15,7-22 0 16,8-10 0-16,8-21 0 16,16-18 0-16,12-14 0 15,4-25 0-15,3-25 0 16,5-24 0-16,4-14 0 16,8-22 0-16,7-6 0 15,-7 3 0-15,0 7 0 16,-1 25 0-16,-7 17 0 15,-8 18 0-15,-9 14 0 16,-15 25 0-16,-8 21 0 16,-3 21 0-16,-9 18 0 0,-4 21 0 15,-12 14 0-15,-4 14 0 16,1 25 0-16,-5 14 0 16,-8-3 0-16,-7-4 0 15,7-22 0-15,5-6 0 16,7-18 0-16,8-14 0 15,8-25-1-15,4-20 1 16,12-15 0-16,8-18 0 16,8-17 0-16,8-22 0 0,4-13 0 15,0-15 0-15,-4 0 0 16,-5 4 0-16,1 7 0 16,-4 21 0-16,-4 11 0 15,0 3 0-15,-4 18 0 16,-4 7 0-16,0 0 0 15,-4 10 0-15,0 8 0 16,-8 6 0-16,-4 4 0 16,-4 8 0-16,5 6 0 15,-9 11 0-15,0-1-1 16,0 1 1-16,4-7 0 16,4 3 0-16,4-7-1 15,-7-6 1-15,3-8 0 16,12 3 0-16,0-10 0 15,0 4 0-15,0-4 0 16,0 4 0-16,4-1 0 16,0-3 0-16,4 0 0 0,-4-3 0 15,0-4 0-15,4-7 0 16,4-7 0-16,0-7 1 16,4-8-2-16,0-2 1 15,-1-1 0-15,-3-3 0 16,0 6 0-16,0 5 0 15,-4 2 0-15,0 8 0 16,-4 0 0-16,0 7 1 16,-4 7-1-16,-4 18 0 15,0 14 0-15,-4 13 1 0,1 19-2 16,-9-1 1-16,0 8 0 16,4 0 0-16,4-1 0 15,0 8 1-15,0-8-1 16,4-13 0-16,0-11 0 15,4-8 0-15,0-16 0 16,4-15 0-16,0-18-1 16,4-14 1-16,8-6 0 15,0-12 0-15,4-6 0 16,0-11 0-16,-4-7 0 16,0-11 0-16,-4 11 0 15,0 4 0-15,0 20 0 16,-4 8 0-16,0 10 0 15,-4 4 0-15,4 14 0 16,-4 14 1-16,0 18-1 16,0 10 0-16,0 11-1 0,-4 7 1 15,4 7 0-15,0 7 0 16,0 11 0-16,0-4 0 16,0-7-1-16,4-7 1 15,-4-11 0-15,0 0 1 16,0-17-1-16,3-21 0 15,5-11 0-15,4-25 0 16,4-21 0-16,8-3 0 16,4-15 0-16,0-20 1 15,-1-26-1-15,-3-6 0 16,4 3 0-16,4 11 0 0,-1 6 0 16,-3 22 0-16,-4 18-1 15,-8 14 1-15,0 20 0 16,-8 19 0-16,-8 13 0 15,-4 19 1-15,-4 17-2 16,-4 28 1-16,-8 17 0 16,0 12 1-16,-8 2-1 15,1 8 0-15,-1 0 0 16,0-17 0-16,4-15 0 16,8-25 0-16,5-7 0 15,7-31 0-15,8-25 0 16,11-25 0-16,1-10 0 15,8-22 0-15,8-17 0 16,4-21 0-16,7-14 0 16,-3 6 0-16,4 8 0 15,-1 14 0-15,-3 14 0 0,-8 17 0 16,-9 11 0-16,-7 18 1 16,-8 18-1-16,-12 13 1 15,-4 22-2-15,-4 14 1 16,-3 28 0-16,-9 21 1 15,-4 11-2-15,-4-1 1 16,1 12 0-16,3 6 0 16,4-14 0-16,4-10 0 15,4-14 0-15,4-15 0 16,8-20 0-16,4-29 0 16,8-25 0-16,8-21 0 0,8-17 0 15,4-22 0-15,0-6 0 16,11-22 1-16,13-24-1 15,-1 13 0-15,1 8 0 16,-4 17 1-16,-9 11-1 16,-7 18 1-16,-4 13-1 15,-8 15 0-15,-8 18 0 16,-12 17 1-16,-12 14-1 16,0 25 0-16,-12 14 0 15,-8 24 1-15,-7 8-1 16,-1 10 0-16,0 8 0 15,0 6 0-15,1-10 0 16,3-14 0-16,8-11-1 16,8-21 1-16,5-14 0 15,7-18 0-15,8-21 0 16,8-25 1-16,7-24-2 0,5-18 1 16,4-18 0-16,12-3 1 15,7-18-1-15,13-13 0 16,0-5 0-16,-9 18 0 15,-7 15 0-15,-8 13 0 16,-5 15 0-16,-3 13 0 16,-8 15 0-16,-8 18 0 15,0 17 0-15,-16 21 0 16,-8 21 0-16,-8 22 0 0,-7 3 0 16,-9 11 0-16,-8 10 0 15,5 11 1-15,3-8-1 16,4-9 0-16,8-12 0 15,5-6 0-15,7-22-1 16,4-21 1-16,8-17 0 16,8-29 0-16,8-13 0 15,12-19 0-15,7-20 0 16,9-12 0-16,8-30 0 16,3-19 0-16,-3 4-1 15,3 18 1-15,-3-1 0 16,-4 29 1-16,-18 25-1 15</inkml:trace>
    <inkml:trace contextRef="#ctx0" brushRef="#br0" timeOffset="-1322.6626">1542 1800 45 8156,'-2'7'0'16,"-34"98"1"-16,-16 8-1 0,16-25 0 16,-23 39 0-16,7-7 0 15,9-24 0-15,7-15 0 16,12-21-1-16,8-21 1 15,8-18 0-15,8-18 0 32,40-84-1-32,8-14 1 15,-1-4-1-15,-3-7 1 16,0-7 0-16,-1 4 0 16,1 17 0-16,-8 18 0 0,-18 37 0 15</inkml:trace>
    <inkml:trace contextRef="#ctx0" brushRef="#br0" timeOffset="-1324.6626">1555 1990 43 8391,'-11'46'0'0,"-17"49"0"15,0 0 0-15,-8-3 0 16,8-4 1-16,5-14-1 16,7-14 0-16,0-10 0 15,4-22 1-15,12-18-2 16,8-20 1-16,8-18 0 15,4-29 0-15,3-6 0 16,1-8 0-16,4-13 0 16,8-1 0-16,-15 21 0 15</inkml:trace>
    <inkml:trace contextRef="#ctx0" brushRef="#br0" timeOffset="-1327.6626">1561 2087 44 8531,'6'-16'0'0,"18"-54"0"16,-20 59 0-16</inkml:trace>
    <inkml:trace contextRef="#ctx0" brushRef="#br0" timeOffset="-1326.6626">1627 1990 44 8594,'-4'18'0'0,"-12"45"0"15,13-47 0-15</inkml:trace>
    <inkml:trace contextRef="#ctx0" brushRef="#br0" timeOffset="-34438.7022">1533 2525 44 8641,'-1'8'0'15,"-7"42"0"-15,0-15 0 16,4-7 0-16,0-21 0 16,4-7 0-16,8-21 0 15,0-18 0-15,1-3 0 0</inkml:trace>
    <inkml:trace contextRef="#ctx0" brushRef="#br0" timeOffset="-1329.6626">1612 2087 43 8750,'11'-65'1'0,"-6"33"-1"16</inkml:trace>
    <inkml:trace contextRef="#ctx0" brushRef="#br0" timeOffset="-1328.6626">1638 1990 43 8859,'-3'21'0'0,"-5"36"0"16,5-38 0-16</inkml:trace>
    <inkml:trace contextRef="#ctx0" brushRef="#br0" timeOffset="-1331.6626">1599 2087 44 8984,'0'-9'0'0,"0"-72"0"16,0 74-1-16</inkml:trace>
    <inkml:trace contextRef="#ctx0" brushRef="#br0" timeOffset="-6">1563 1295 43 9047,'-4'-39'0'16,"0"-28"0"-16,4 4 0 15,4 10 0-15,4 10 0 0,0 5 0 16,0 6 0-16,0 11 0 15,-5 18 0-15</inkml:trace>
    <inkml:trace contextRef="#ctx0" brushRef="#br0" timeOffset="-1332.6626">1595 1990 44 9219,'-4'71'0'0,"2"-45"0"15</inkml:trace>
    <inkml:trace contextRef="#ctx0" brushRef="#br0" timeOffset="1309.2846">1542 2787 44 9266,'-2'53'0'0,"2"35"0"15,0-24 0-15,0-11 0 16,0-18 0-16,0-17 0 16,0-22 0-16,0-13 0 15,0-19 0-15,2 11 0 0</inkml:trace>
    <inkml:trace contextRef="#ctx0" brushRef="#br0" timeOffset="2544.2922">1568 3073 44 9547,'-1'-7'0'16,"1"-35"0"-16,0 34-1 15</inkml:trace>
    <inkml:trace contextRef="#ctx0" brushRef="#br0" timeOffset="1304.2846">1533 2134 43 9672,'-5'11'0'0,"-3"28"0"16,0 24 0-16,0 26 0 15,0 13 0-15,-4 11 0 0,-4 0 0 16,0 3-1-16,0 4 1 15,0-18 0-15,1-17 0 16,-1-21 0-16,4-19 0 16,0-13 0-16,4-21 0 15,0-22 0-15,4-21 1 16,8-24-1-16,0-15 0 16,0-17 0-16,8-25 0 15,0-21 0-15,0 4 0 16,8 3-1-16,-5 7 1 0,1 25 0 15,-4 28 0-15,-4 10 0 16,0 18 1-16,-4 25-1 16,-4 25 0-16,-4 13 0 15,0 19 0-15,0 20 0 16,-8 22 0-16,0 17 0 16,-8 8 0-16,-3-5 0 15,-9 5 0-15,8-8 0 16,4-17 0-16,0-18 0 15,12-14 0-15,1-21 0 16,7-25 0-16,0-25 0 16,7-17 0-16,5-18 0 15,8-21 0-15,-4-29 0 16,4-13 0-16,0-8-1 16,0-17 1-16,-5 4-1 15,-3 13 1-15,-8 22 0 16,-4 24 0-16,-4 25 0 0,-4 25 0 15,-3 28 0-15,-5 21 0 16,-4 29 0-16,-4 17 0 16,0 21 0-16,0 25 1 15,-7 7-1-15,3 0 0 16,4-4 0-16,4-13 0 16,0-8 0-16,4-18 0 15,5-20-1-15,3-15 1 16,4-28 0-16,0-21 0 15,4-14 0-15,0-14 1 0,0-25-1 16,8-21 0-16,-4-15 0 16,-4-6 0-16,0-11 0 15,0-3 0-15,0-8 0 16,-4 11 0-16,0 22 0 16,0 20 0-16,0 22 0 15,-4 17 0-15,0 18 0 16,0 28 0-16,-4 18 0 15,-4 21 0-15,0 21 0 16,0 21 0-16,1 25 0 16,-5 3 0-16,4-3 0 15,0 4 1-15,0-8-2 16,4-13 1-16,0-22 0 16,4-18 1-16,4-17-1 15,0-39 0-15,0-17 0 16,4-15 0-16,0-17 0 15,4-18 1-15,0-29-2 0,0-13 1 16,-4-11 0-16,0 0 0 16,0-3 0-16,-4 6 0 15,0 29-1-15,0 7 1 16,-4 18 0-16,4 21 0 16,1 20 0-16,-1 19 0 15,0 24 0-15,0 11 0 16,0 14 0-16,0 28 1 15,4 18-2-15,-4 10 1 16,0 8 0-16,0-12 1 0,4-2-1 16,0-12 0-16,0-9 0 15,0-22 0-15,0-18 0 16,0-14 0-16,0-24 0 16,0-22 0-16,0-10 0 15,0-11 0-15,4-17 0 16,-4-15 0-16,0-14 0 15,-4-6 0-15,0-1 0 16,0 4 0-16,-4 17 0 16,0 15 0-16,0 13-1 15,0 12 1-15,-4 13 0 16,4 18 1-16,-4 18-1 16,4 20 0-16,0 26 0 15,1 21 0-15,3 6 0 16,4-3 0-16,4 8 0 15,-4-12 0-15,4-2 0 0,-4-19 0 16,0-10 0-16,0-11 0 16,-4-21 0-16,4-13 0 15,-4-19 0-15,0-14 0 16,-4-14 0-16,4-10 0 16,0-22 0-16,0-17 0 15,-4-18 0-15,0-3 0 16,0 3 0-16,-4 4 1 15,4 3-2-15,0 7 1 16,4 18 0-16,0 11 0 0,0 17-1 16,4 18 1-16,0 7 0 15,0 21 0-15,0 17 0 16,-4 22 1-16,0 7-1 16,4 10 0-16,0 11 0 15,4 11 0-15,-4 3 0 16,0 0 0-16,0 0 0 15,-4-14 0-15,4-14 0 16,0-10 0-16,0-12 0 16,-4-6 0-16,4-11 0 15,4-10 0-15,-4-15 0 16,4-13 0-16,-4-19 0 16,-4-13 0-16,4-4 0 15,-4-11 0-15,0 11 0 16,0 4 0-16,0 13 0 15,0 8 0-15,0 10 0 16,4 4 0-16,0 11 0 0,-3 13 0 16,-1 11 0-16,0 8 0 15,0 16 0-15,4 12 0 32,4 56 0-32,0-8 0 15,3-9 0-15,1-19 0 16,-4-13 0-16,0-5 1 15,0-9-1-15,0-11 0 16,0-22 0-16,-4-10 0 16,4-10 0-16,0-12 0 0,-4-6 0 15,-4-11 0-15,4-7 0 16,-4-6 0-16,-8-5 0 16,-4 4 0-16,5 7 0 15,-9 8 0-15,4-1 0 16,0 11 0-16,4 13 0 15,0 8 0-15,0 11-1 16,4 17 1-16,0 11 0 16,4 7 0-16,4 6 0 15,4-6 0-15,0 4 0 16,8-8 0-16,0-3 0 16,0-4 1-16,-4-7-1 15,-4-3 0-15,4-8 0 16,0-10 0-16,-8 0 0 15,8-10 0-15,-8-15-1 0,4-7 1 16,-4 0 0 0,0 1 1-16,0-5-1 0,0 12 0 15,0 3 0-15,0 6 0 16,8 15 0-16,0 18 0 16,0 17 0-16,0 8 0 15,3 10 0-15,5 7 0 16,4 21 0-16,8-4 0 15,-4 4 0-15,-4 1 0 16,-5-12 0-16,-3-6 0 16,0-15 0-16,0-10 1 15,0-14-1-15,-4-11 0 0,0-18-1 16,4-17 1-16,0-21 0 16,-4-18 0-16,4-18-1 15,3-7 1-15,5-31 0 16,-4-25 0-16,4 21 0 15,0 14 0-15,-4 14 0 16,0 22 0-16,-4 17 0 16,-4 14 1-16,-5 14-1 15,1 18 0-15,-4 14 0 16,0 22 0-16,0 16 0 16,-4 19 0-16,-3 14 0 15,-5-1 0-15,0 1 0 16,0 3 0-16,0 7 0 15,4-24 0-15,0-11-1 16,4-11 1-16,0-14 0 16,4-21 0-16,4-21 0 0,4-7 1 15,4-18-1-15,4-10 0 16,0-25 0-16,0-22 0 16,3-2 0-16,1-1 0 15,-4 7 0-15,0 14 0 16,-4 19-1-16,-4 16 1 15,-4 18 0-15,0 11 0 16,-4 21 0-16,0 15 0 16,-4 20 0-16,0 21 1 15,0 19-1-15,-4 9 0 0,0 5 0 16,-4-1 0-16,0 7 0 16,0 0 1-16,0-13-2 15,0-22 1-15,5-14 0 16,-1-11 0-16,4-28 0 15,8-21 0-15,4-25-1 16,-1-17 1-16,5-15 0 16,4-13 0-16,4-26 0 15,8-20 0-15,0 6 0 16,3 12 0-16,-3 13 0 16,-4 21 0-16,-4 11 0 15,-4 25 0-15,-4 10 0 16,-4 15 1-16,-8 20-1 15,-8 19 0-15,0 27 0 16,-12 22 0-16,-4 13 0 16,0 8 0-16,0 11 0 15,1 20 0-15,3-10 0 0,0-18 0 16,4-13 0-16,4-15 0 16,4-25 0-16,4-17 0 15,4-18 0-15,8-25 0 16,4-24 0-16,0-25 0 15,12-14 0-15,0-11 0 16,11-24-1-16,-3-25 1 16,4 7 0-16,-1 10 0 15,1 19 0-15,-8 20 1 0,-8 18-2 16,-4 18 1-16,-4 17 0 16,-16 22 0-16,0 13 0 15,-8 25 1-15,0 29-2 16,-8 17 1-16,0 11 0 15,-8 3 1-15,-7 11-1 16,7 7 0-16,4-7 0 16,4-8 0-16,4-24 0 15,4-14 0-15,4-17-1 16,5-26 1-16,6-20 0 16,13-25 0-16,4-22 0 15,4-17 0-15,4-7 0 16,4-14 0-16,3-28 0 15,1 3 0-15,-4 7 0 16,-4 14 0-16,-5 14 0 16,-3 22 0-16,-4 10 0 15,0 18 0-15,-8 21 0 0,-8 17 1 16,0 29-1-16,-4 18 0 16,-12 20 0-16,0 15 0 15,-8 0 0-15,1 17 0 16,-9 0 0-16,4-6 0 15,-4-11-1-15,1-15 1 16,7-10 0-16,4-21 0 16,16-18 0-16,4-14 0 15,4-24 0-15,8-18 0 16,8-22 0-16,3-20 0 0,5-8 0 16,4-7 0-16,0-3 0 15,-9 3 0-15,1 15 0 16,-4 6 0-16,-4 15 0 15,0 17 0-15,-8 18 0 16,-4 18 1-16,-4 20-1 16,-4 12 0-16,-4 13 0 15,-8 18 0-15,-4 28-1 16,0 8 1-16,-7-1 0 16,-1 4 0-16,-4-15 0 15,4-6 0-15,8-7 0 16,5-15 0-16,7-17 0 15,4-21 0-15,12-22 0 16,3-20 0-16,9-19 0 16,8-20 0-16,0-22 0 15,0-13 0-15,-1-5 0 16,1 5 0-16,4 2 0 0,-8 12 0 16,-4 13 0-16,-8 11 0 15,-10 47 0-15</inkml:trace>
    <inkml:trace contextRef="#ctx0" brushRef="#br0" timeOffset="1305.2846">1542 2888 43 13250,'-2'33'0'0,"-6"52"0"16,-4 3 0-16,4 0 0 15,-4-7 0-15,4-6 0 16,4-8 0-16,-8-11 0 0,8-7 0 16,4-17 0-16,0-25 0 15,0-7 0-15,4-17 0 16,8-12 0-16,-4-24 0 15,4-17 0-15,0-25 0 16,4-8 0-16,-1-6 0 16,-7 52 0-16</inkml:trace>
    <inkml:trace contextRef="#ctx0" brushRef="#br0" timeOffset="3389.6477">1565 3487 40 13594,'2'-40'-1'0,"-2"-48"1"15,0-8-1-15,-4-9 1 16,4 2-1-16,-1 64 1 16</inkml:trace>
    <inkml:trace contextRef="#ctx0" brushRef="#br0" timeOffset="3388.6477">1551 3016 37 13734,'0'1'0'0,"0"94"0"16,0 0 0-16,0-14 0 16,0 7 1-16,0-10-1 15,0-45 0-15</inkml:trace>
    <inkml:trace contextRef="#ctx0" brushRef="#br0" timeOffset="3386.6477">1568 3281 20 13984,'-5'64'1'16,"1"34"-1"-16,0-54 0 16</inkml:trace>
    <inkml:trace contextRef="#ctx0" brushRef="#br0" timeOffset="3387.6477">1533 3705 21 14031,'-5'31'0'0,"-3"1"0"16,0-11 0-16,4-14 0 16,-4-17 0-16,-4-19 0 15,-8-13 0-15,0-11 0 0,-8-10 0 16,-3-15 0-16,-13-17 0 15,-4-11 1-15,5 4-2 16,3 3 1-16,4 25 0 16,5 14 1-16,3 14-1 15,4 11 0-15,4 17 0 16,4 18 0-16,0 18 0 16,9 28 1-16,3 28-1 15,4 7 0-15,0 7 0 16,4-3 0-16,3-1 0 15,-3-6 0-15,0-8 0 16,0-17 1-16,0-7-2 16,-4-21 1-16,0-18 0 15,-4-18 1-15,0-6-1 16,-4-15 0-16,1-10 0 16,-5-25 0-16,-4-11 0 15,-4-17 1-15,0-4-1 0,0-3 1 31,-8-36 0-31,-3 32 0 16,11 22 0-16,0 27 0 16,4 29-1-16,8 17 0 15,0 25-1-15,8 15 1 16,4 20 0-16,4 25 0 16,4 21 0-16,-4 4 0 15,8-7 0-15,-4-4 0 0,0-14 1 16,-4-14 0-16,0-14-1 15,-5-7 0-15,1-11 0 16,4-17 1-16,-8-11 0 16,0-14 1-16,0-15-1 15,-8-13 0-15,1-14-1 16,-5-15 1-16,0-7-1 16,-8-6 0-16,-4-5 0 15,-8 1 1-15,1 7-1 16,-1 4 0-16,4 24 0 15,8 10 0-15,4 12-1 16,0 16 1-16,5 19 0 16,-1 24 0-16,8 7 0 15,4 18 0-15,12 21 0 16,3 22 0-16,5-1 0 16,0-7 0-16,4-3 0 15,-4-15 1-15,0-13-1 0,-4-15 0 16,-5-10 0-16,-3-14 0 15,0-15 0-15,0-10 0 16,-8-14 0-16,-4-18 0 16,-4-14 0-16,-12-14 0 15,1-11 0-15,-5 1 0 16,-4-15 0-16,-8 0 1 16,1-3-1-16,7 18 0 15,4 13 0-15,4 15 0 16,4 10 0-16,4 14 0 0,4 22-1 15,4 17 1-15,4 18 0 16,0 13 0-16,16 12 0 16,4 10 0-16,8 18 0 15,0 6 0-15,-4-3 0 16,3-10 1-16,-3-11-1 16,-4-7 0-16,0-14-1 15,-8-11 1-15,-4-10 0 16,-4-11 0-16,0-10 0 15,-4-12 0-15,-4-13 0 16,0-14 0-16,-4-18 0 16,-8-10 0-16,-4-1 0 15,0-6 0-15,-8 6 0 16,1 11 0-16,7 11 0 16,0 7 0-16,4 10 0 0,4 14 0 15,4 15 0-15,4 13 0 16,4 15 0-16,12 21 0 15,4 18 0-15,8 10 0 16,0 0 0-16,3 4 0 16,-3-11 0-16,8 0 0 15,-4-4 0-15,-4-13 0 16,-5-4 0-16,-3-18 0 16,0-10 0-16,-4-4 0 15,-4-18 0-15,0-6 0 16,-8-11 0-16,0-7 0 15,0-8 0-15,-4-2 0 0,-8-22-1 16,-4-11 1-16,-8-3 0 16,1 0 0-16,7 11 0 15,0 13 1-15,0 4-1 16,4 18 0-16,4 14 0 16,4 25 1-16,4 14-1 15,8 24 0-15,4 1 0 16,8 6 0-16,0 4-1 15,4 4 1-15,-1 3 0 16,1-11 0-16,0-6 0 16,-4-11 1-16,0-8-1 15,-5-9 0-15,1-12 0 16,-8-13 0-16,-4-15 0 16,-4-7 0-16,0-6-1 15,-4-11 1-15,0-8 0 16,-4-6 0-16,-4-8 0 0,5-3 0 15,-1 4 0-15,4 7 0 16,0 13 0-16,0 5 0 16,0 9 0-16,0 8 0 15,4 11 0-15,0 10 1 16,0 14-2-16,4 4 1 16,0 10 0-16,4 7 0 15,4 8 0-15,-1 10 0 16,9 3 0-16,0-3 0 15,-4 7 0-15,0-10 1 0,0-12-1 16,0-2 0-16,-4-15 0 16,-1-14 0-16,-3-7 0 15,0-17 0-15,0-15 0 16,-4-7 0-16,-4-28 0 16,0 4 0-16,0-15 0 15,0-10 0-15,0-25 0 16,0-7 0-16,0 7 0 15,-4 11 0-15,4 25 0 16,0 13 0-16,0 15 0 16,4 17 0-16,0 18 0 15,0 21 0-15,0 18 0 16,0 21 0-16,0 14 0 16,0 7 0-16,0 0 0 15,0-3 0-15,-4 6 0 16,0-6 0-16,0-8 0 0,0-17 0 15,0-7 0-15,4-21 0 16,0-15 0-16,4-21 0 16,0-6 0-16,0-19 0 15,4-6 0-15,4-25 0 16,-5-11 0-16,5-6 0 16,-4 2 0-16,0 12 0 15,0 17 0-15,-4 10 0 16,-4 15 0-16,0 18 0 15,-4 17 0-15,4 17 1 16,0 25-1-16,-4 11 0 0,0 14 0 16,-8 11 0-16,4 0 0 15,-8 10 0-15,0-3 0 16,-4-1 0-16,4-6 0 16,4-15 0-16,0-13 0 15,4-12 0-15,1-20-1 16,6-14 1-16,9-22 0 15,4-21 0-15,0-7 0 16,4-14 0-16,0-17 0 16,-4-15 0-16,8-10 0 15,-9 10 0-15,1 14 0 16,-4 15 0-16,-4 17 0 16,-4 14 0-16,-4 18 0 15,-4 21 0-15,0 21 0 16,-4 22 0-16,0 13 0 15,-4 8 0-15,0 7 0 0,1 10 1 16,-5 14-1-16,-4-7 0 16,4-7 0-16,4-17 0 15,4-15 0-15,0-6 1 16,8-18-2-16,12-18 1 16,4-18 0-16,4-24 0 15,8-21 0-15,-1-18 0 16,1-11 0-16,4-7 0 15,-4-10 0-15,-5-4 0 16,-3 15 0-16,-4 9 1 0,-4 19-2 16,-4 17 1-16,4 7 0 15,-8 22 1-15,0 17-2 16,-4 21 1-16,-4 15 0 16,0 9 0-16,-8 8 0 15,-4 4 0-15,0 17 0 16,-4 4 0-16,1-1 0 15,-1-2 0-15,8-19 0 16,0-14 0-16,4-10-1 16,8-18 1-16,0-21 0 15,12-21 0-15,0-25 0 16,8-10 0-16,0-11 0 16,-5-11 0-16,5-13-1 15,-4-1 1-15,4 4 0 16,-4 10 0-16,-4 15 0 15,-4 13 0-15,0 11 0 16,0 22 0-16,-8 17 0 0,0 17 1 16,0 19-2-16,-4 20 1 15,-4 4 0-15,0 7 0 16,0 0 0-16,0 14 0 16,-4 7-1-16,-4 1 1 15,0-12 0-15,4-17 0 16,4-10 0-16,4-15 1 15,0-21-1-15,12-11 0 16,0-24 0-16,0-10 0 16,4-29 0-16,0 0 1 0,8-7-1 15,0-4 0-15,-3 2 0 16</inkml:trace>
    <inkml:trace contextRef="#ctx0" brushRef="#br0" timeOffset="3385.6477">1541 3487 40 16797,'14'-58'0'0,"-1"-2"0"16</inkml:trace>
    <inkml:trace contextRef="#ctx0" brushRef="#br0" timeOffset="3383.6477">1533 3827 39 16922,'-5'40'0'16,"-3"9"0"-16,0-10 0 15,4-14 0-15,0-15 0 16,4-6 0-16,4-25 0 15,4-11 0-15,4-14 0 16,-7 18 1-16</inkml:trace>
    <inkml:trace contextRef="#ctx0" brushRef="#br0" timeOffset="3381.6477">1586 3991 39 17141,'-3'24'0'0,"-5"25"0"15,4-13 0-15,0-12 0 16,0-6 1-16,4-15-1 16,4-10 0-16,0-14 0 15,4-3 0-15,0-29-1 16,-1 4 1-16</inkml:trace>
    <inkml:trace contextRef="#ctx0" brushRef="#br0" timeOffset="3380.6477">1617 3991 39 17359,'-2'24'0'16,"-2"25"0"-16,0-10-1 0,4-11 1 31,0-21 0-31,0-7 0 16,4-14 0-16,0-10 1 16,0-8-3-16,-4-14 0 15,0 15 0-15</inkml:trace>
    <inkml:trace contextRef="#ctx0" brushRef="#br0" timeOffset="3378.6477">1533 3615 21 17516,'-9'-2'0'15,"-11"-2"0"-15,0 4 0 16,-8-3 0-16,4 3 0 16,-3-4 0-16,-1 1 0 15,-4-1 0-15,0-6 0 16,1-5 0-16,-1-2 0 15,8-1 0-15,4 4 0 16,4 0 1-16,4 0-1 16,0 3 0-16,5 8 0 15,3 6 0-15,0 4 0 16,4 11 0-16,4 3 0 16,7 11 0-16,5 14 0 15,0 0 1-15,-4 6-1 16,4 5 0-16,-4-8 0 15,0 1 1-15,-4-19-2 16,-8 1 1-16,4-11 0 16,-8-7 1-16,0-6-1 0,-4-8 0 15,4-18 0-15,-12-10 0 16,0-18 0-16,0-14 1 16,0 0-1-16,-3-11 0 15,-1-6-1-15,-4-8 1 16,0-3 0-16,0 21 1 15,4 7 0-15,1 17 0 16,3 8 0-16,4 18 0 16,4 20 0-16,0 18 1 15,8 15-1-15,4 6 0 0,4 11-1 16,8 10 1-16,0 15-1 16,3-4 0-16,1-3 0 15,0 6 0-15,0-17 0 16,-4-7 0-16,-4-14 0 15,-4-7 0-15,0-11 0 16,-8-4 0-16,0-17 0 16,-4-14 1-16,-4-7-1 15,-4-14 0-15,0-15 0 16,-4-2 0-16,-4-5 0 16,0-3 0-16,-3 0 0 15,3 14 0-15,0 4 0 16,4 7 0-16,4 14-1 15,0 10 1-15,4 11 0 16,4 14 1-16,4 11-2 16,8 17 1-16,8 11 0 0,4 10 0 15,4 5 0-15,3-5 0 16,5 1 0-16,0-8 0 16,-4-7 0-16,-4-10 1 15,-9-7-1-15,1-7 1 16,-4-8-1-16,-8-6 0 15,-8-8 0-15,-4-10 0 16,-4-3 0-16,0-15 0 16,-3-17 0-16,-1-11 0 15,-4-18 0-15,-8-6 0 0,0-1 0 16,1 4 0-16,-1 7 0 16,4 3 0-16,4 11 0 15,4 18 0-15,4 7 0 16,0 17 0-16,0 11 0 15,9 11 0-15,3 14 0 16,7 13 0-16,9 19 0 16,4 6 0-16,4 4 0 15,4-3 1-15,-4 3-2 16,-1-14 1-16,-3-4 0 16,-4-10 1-16,-4-7-2 15,0-7 1-15,-4-11 0 16,-4-4 0-16,-4-6 0 15,0-18 1-15,-4-4-2 16,-4-14 1-16,0-17 0 16,-4-11 1-16,-4 3-1 15,-4-6 0-15,1-1-1 16,-1 8 1-16,4 7 0 0,4 13 1 16,0 12-1-16,0 6 0 15,4 11-1-15,0 14 1 16,4 14 0-16,4 7 0 15,4 15 0-15,4 6 0 16,4 4 0-16,0-4 0 16,4 4 0-16,0-7 1 15,0-3-1-15,-1-8 0 16,1-3 0-16,-4-11 0 0,-4-4 0 16,0-3 0-16,-4-10-1 15,-4-4 1-15,0-14 0 16,-4-4 0-16,-4-6 0 15,-4-8 1-15,-4-14-1 16,1 4 0-16,-5 3 0 16,4 7 0-16,0 4 0 15,4 7 0-15,4 3 0 16,0 7 0-16,4 15 0 16,4 7 0-16,8 10-1 15,4 10 1-15,4 5 0 16,4 10 0-16,0-4 0 15,-1 0 0-15,-3-6 0 16,0-1 1-16,0-3-1 16,-4-8 0-16,0-3 0 15,0-3 0-15,-4-4 0 16,-4-7 0-16,4-3 0 0,-8-4 0 16,0-7 0-16,0-4 0 15,-4 1 0-15,0-12 0 16,-8 1 0-16,0 0 1 15,0-7-1-15,0 7 0 16,4 3 0-16,0 4 0 16,0 0 0-16,4 7 0 15,4 14-1-15,0 3 1 16,4 8 0-16,4 3 0 16,0 4 0-16,4 3 0 0,0 0 0 15,0 1 0-15,8-1 0 16,-4-4 0-16,3-2 0 15,-3-5 0-15,0-3 0 16,0-3 0-16,-4-4 0 16,-4-3 0-16,-4-8 0 15,4-7 0-15,0-6 0 16,-4-4 0-16,0-1 0 16,-8-9 0-16,0-8 0 15,-4-7 0-15,0 7 0 16,-4 4 1-16,0 3-1 15,4 11 0-15,0 3 0 16,-4 15 0-16,8 10-1 16,0 14 1-16,0-3 0 15,4 10 0-15,8 7 0 16,0 4 1-16,0 0-1 16,0-4 0-16,0-3 0 0,0-4 0 15,-4-7-1-15,4-7 1 16,-4-3 0-16,0-8 0 15,-4-6-1-15,-4-4 1 16,-8-7 0-16,0-7 1 16,-4-4-1-16,4-7 0 15,-4-7 0-15,0-6 0 16,1-8 0-16,-1 7 0 0,0 0 0 16,4 11 0-1,0 6-1-15,0 8 1 0,4 7 0 16,0 4 1-16,0 10-1 15,4 3 0-15,0 8 0 16,0 3 0-16,4 3 0 16,0 8 0-16,4 0 0 15,4 10 0-15,0-10 0 16,4-1 0-16,0 1-1 16,-4-4 1-16,0-3 0 15,-4-7 0-15,4-1 0 16,-4-3 1-16,-4-3-1 15,0-4 0-15,-4-14 0 16,-4-4 0-16,0-7 0 16,-4 1 0-16,0-8 0 15,0 4 0-15,0-1-1 16,0 12 1-16,5 3 0 16,3-1 1-16,0 8-1 0,4 7 0 15,4 7 0-15,0 8 0 16,3 2 0-16,5 8 0 15,0 3 0-15,0 4 0 16,0 0 0-16,8-1 0 16,4 1 0-16,-4 0 0 15,3-4 0-15,-7-3 0 16,-4-8 0-16,0 1 0 16,0-7-1-16,-8-8 1 15,-8-6 0-15,4-8 0 0,-16-3 0 16,4-4 0-16,-4-6 0 15,0-8 1-15,1-3-1 16,-5-8 0-16,-4 1 0 16,0-4 0-16,4 4 0 15,0 6 0-15,1 5 0 16,3 13 0-16,4 4 0 16,0 0 0-16,0 10 0 15,4 1 0-15,4 6 0 16,4 4 0-16,4 8 0 15,0-1 0-15,4 7 0 16,0 3 0-16,4 8 0 16,0 11 0-16,0-8 0 15,4-3 0-15,-5-1 0 16,1-2 0-16,0-5 0 16,0-3 0-16,-4-3 0 15,0-4 0-15,-4-7-1 0,-4-7 1 16,0-7 0-16,0 0 0 15,-4-7 0-15,-4-4 0 16,0-3 0-16,0 0 0 16,4 3 0-16,0 4 0 15,0 4 0-15,4 10 0 16,0 3 0-16,8 11 0 16,0 4 0-16,4 3 0 15,4 7 0-15,8 1 1 16,4-1-1-16,3 0 0 0,1-3 0 15,-4-1 0-15,4-2 0 16,-5-5 0-16,1-10 0 16,-4-3 0-16,-4-4-1 15,-4-4 1-15,0-10 0 16,-5-7 0-16,-3-4 0 16,0-3 0-16,-4-7 0 15,-4-15 1-15,0-2-1 16,0-1 0-16,4-4 0 15,-4 8 0-15,4 17 0 16,0 4 0-16,-4 7 0 16,0 10 0-16,0 15 0 15,0 10 0-15,-4 10 0 16,4 15 0-16,0 14 0 16,0-7 0-1,-4 21 0 1,-4-11 0-16,8-17 0 0,0 0 1 15,0-14-1-15,0-11 0 16,4-11 0-16,4-13 0 16,-4-8 0-16,4-7 0 15,0-13 0-15,4-5 0 16,-4-6 0-16,-4 7 0 16,0 6 0-16,0 8 0 15,0 0-1-15,-4 21 1 16,0 10 0-16,0 11 0 0,0 22 0 15,0-1 0-15,-4 4 0 16,4 3 0-16,-4 0 0 16,4-3 0-16,0 0 0 15,-4-4 1-15,4-6-1 16,0-8 0-16,0-11 0 16,0-6 1-16,0-8-2 15,0-10 1-15,0-14 0 16,0 0 0-16,0-11 0 15,-4-10 0-15,-4-1-1 16,-4-3 1-16,4 11 0 16,-8 10 0-16,0 8 0 15,4 2 1-15,-3 15-2 16,-5 4 1-16,4 10 0 16,0 7 0-16,0 0 0 15,4 0 0-15,0 4 0 0,0-1 0 16,1-2 0-16,3-5 0 15,4 1-1-15,4-4 1 16,4 0 0-16,0 7 1 16,7 0-1-16,1 0 0 15,4 4 0-15,0 3 0 16,8 4 0-16,-4-1 0 16,0-2 0-16,-5 2 1 15,-3-6-1-15,0-4 0 16,-4 0 0-16,0 0 0 15,-4-10 0-15,-4-4 0 0,0-14 0 16,0-4 0-16,-4-3 0 16,0-4 0-16,-8-7-1 15,0-6 1-15,0-5 0 16,1 11 0-16,-1 4 0 16,4 7 1-16,0 0-2 15,4 10 1-15,4 11 0 16,0 7 1-16,4 7-2 15,8 8 1-15,0 2 0 16,-4 8 0-16,-1 0 0 16,-3 0 0-16,0-1 0 15,4-2 0-15,-12-5 0 16,4-6 0-16,-4 0 0 16,0-4 0-16,-4-7 0 15,-3-4 1-15,-1-6-1 16,-4-4 0-16,-4-7 0 0,-4-4 0 15,-4-3 0 1,1-4 0-16,-5-3 0 0,4-4 0 16,4 0 0-16,4 8 0 15,5-1 0-15,-1 7 0 16,4 1 0-16,0 6 0 16,4 0 0-16,0 4 0 15,4 4 0-15,0 3 0 16,0 7 0-16,4 0 0 15,0 4 0-15,4 3 0 0,0 3-1 16,4 1 1-16,0 3 0 16,4 0 0-16,0-3 0 15,0 3 1-15,-1-7-1 16,1 0 0-16,-4-7 0 16,-4-7 0-16,-4 0 0 15,-4-10 0-15,-4-1 0 16,0-6 0-16,-3-8 0 15,-1-3 0-15,0-4 0 16,0-3 0-16,-4-1 0 16,0-2 0-16,4 6 0 15,0 4 0-15,0 6 0 16,0 5 0-16,5 6 0 16,-1 1 0-16,0 6 0 15,4 4 0-15,0 11 0 16,4 3 0-16,0 0 0 15,8 7 0-15,0 4 0 0,4 7 0 16,-1-4 0-16,5 0 0 16,0-3 0-16,0-1 0 15,8 1 0-15,0-4 0 16,-5-3 0-16,-3-4 0 16,-4-3 0-16,-4-1 0 15,0-6 0-15,-8-4 0 16,-8-7 0-16,-4 0 0 15,4-11 0-15,-4-3 0 0,1-4 0 16,3 4 0-16,0 3 0 16,0 1 1-16,0 6-1 15,4 11 0-15,0 7 0 16,4 7 0-16,4 4 0 16,4 3 0-16,12 4-1 15,-1 3 1-15,9 0 0 16,4 0 0-16,-4-3 0 15,4 0 0-15,-5-4 0 16,5 0 1-16,-8 7-1 16,0-17 0-16,-4 3 0 15,-5-3 0-15,-3-4 0 16,-4-4 0-16,0-3 0 16,-4-7 0-16,-4 7-1 15,0 0 1-15,0-10 0 16,0-1 0-16,-4-7-1 15,-8 1 0-15,0-5 0 0,0 8 0 16,1 0 0-16,-1 7 1 16,0 0-1-16,0 4 0 15,0 3 1-15,4 7 1 16,4 3-1-16,0 1 0 16,4 3-1-16,0 0 0 15,4 0 1-15,8 0 0 16,4 0 0-16,4 1 0 15,-4-8 0-15,-1 0 0 16,1 0 1-16,-4-7 0 0,0 0-1 16,4-7 0-16,-8 3 0 15,4 1 0-15,-4-1 0 16,0 1 0-16,0-1 0 16,0 0 0-16,0 1 0 15,-5-1 0-15,-3 4 0 16,4-3 0-16,0-1 0 15,-4 4 0-15,0 0 0 16,0 0 0-16,0 0 0 16,0 0 0-16,0 0 0 15,0 0 1-15,0 4-1 16,-4 3 0-16,0 7 0 16,-3 0 0-16,-1-3 0 15,0-4 0-15,-4 0 0 16,0-4 0-16,-4 4 0 15,-4-3 0-15,4-4 0 16,0-7 1-16,4 7-1 0,5-4 1 16,-1 4-1-16,4-3 1 15,4 6 0-15,0-10 0 16,0 7-1-16,12 0 0 16,3-3 0-16,-3 3 0 15,4 3 0-15,0 1 0 16,8 3 0-16,-4 3 0 15,-4 1 0-15,-1-4 0 16,-3 4 0-16,0-8 0 16,-4 4 0-16,-8 0 0 0,0 0 0 15,-4-3 0-15,-4-8 0 16,0-3 0-16,-4 4 0 16,1-11 0-16,-5 3 0 15,-4-3 1-15,-8 0-1 16,4 3 0-16,0 1 0 15,1-1 0-15,3 4 0 16,4 0 1-16,4 4-1 16,4-1 0-16,4 4 0 15,0 0 0-15,8 4 0 16,4 3 0-16,4 0 0 16,4-4 0-16,4 4 0 15,-4-3 0-15,-1-1 0 16,-3 4 0-16,-4 0 0 15,0-7 0-15,-8 7 0 16,-4-3 0-16,-4-15 0 16,-8 1 0-16,-3-1 0 0,-1 8 1 15,-8-8-1-15,0-3 1 16,-12-7-1-16,9-7 1 16,-1-4-1-16,4-3 1 15,0-4-1-15,1-7 0 16,-1 0 0-16,4 4 1 15,0 6-1-15,4 5 0 16,1-8 0-16,3 21 1 16,0 1-1-16,4 2 0 15,4 5 0-15,4-1 0 0,0 4-1 16,4 4 1-16,0 6 0 16,4 4 0-16,4 4 0 15,0-1 0-15,8 22 0 16,4 11 0-16,-1-8 0 15,1 4 0-15,4-1 0 16,4-2 0-16,4-5-1 16,-5-2 1-16,1-5 0 15,-8-6 0-15,-4 0 0 16,-4-4 0-16,-4-4 0 16,0-3 0-16,-8-7 0 15,0 0 0-15,-8-7 0 16,0-3 1-16,-8-4-1 15,4-4 0-15,-8 0 0 16,0-6 0-16,0-1 0 0,1-3 0 16,-1-4-1-16,4 0 1 15,0 4 0 1,0 10 1-16,4 4-1 0,4-3 0 16,0 10 0-16,4 3 0 15,0 4 0-15,4 0 1 16,4 21-2-16,4 11 1 15,0-7 0-15,0-4 0 16,4 11 0-16,8-1 0 16,4 1 0-16,-4-4 0 0,-5-6 0 15,-3-1 0 1,-4-7 0-16,0-4 0 0,0-3 0 16,-12-7 0-16,0-3 0 15,0-1 0-15,-8-13 0 16,0-4 1-16,1-1-2 15,-1-6 1-15,-4-7 0 16,-4-7 0-16,0-1 0 16,0 4 0-16,0 1 0 15,1 2 0-15,3 5 0 16,4 9 0-16,0-2 0 16,4 3 0-16,0 10 0 15,0 4 0-15,4 3 0 16,0-3 0-16,0 4 0 15,0-1 0 1,4 11 0-16,0 4 0 16,4 0 0-1,0-1 0-15,0 4 0 0,4 7 0 16,4 15 0-16,4 2 0 16,0 1 0-16,4-7 0 15,3 3 0-15,1 1 0 16,0-1 0-16,-8-7 0 15,12 7 0-15,-5-6 1 16,1-5-2-16,-4-6 1 16,-4-4 0-16,-4-3 0 15,0-1 0-15,-12-10 0 0,0 0 0 16,-4-14 0-16,-8 0 0 16,-4-7 1-16,0 0-1 15,4 3 0-15,-8-21 0 16,1 0 0-16,-1-3 0 15,4 10 0-15,-4-7-1 16,4 11 1-16,4 4 0 16,0-1 0-16,4 14 0 15,0 4 0-15,5 11 0 16,3 13 0-16,7 8 0 16,1 7 1-16,8 0-1 15,0 3 0-15,4 4 0 16,-4-11 0-16,16 7 0 15,-5-3 0-15,5-4 0 16,-4-3 0-16,-4-8 0 16,-4 8 0-16,-1-7-1 15,-3-1 1-15,0-6 0 0,-4 0 0 16,0-11 0-16,0 0 0 16,0-4 0-16,0 1 1 15,4 3-1-15,-5 0 0 16,1 0 0-16,0 0 0 15,0-4-1-15,-4 8 1 16,4-8-3-16,0 1 1 16,0-1-2-16,-4 4 0 15,0-4-2-15,0 4 1 0</inkml:trace>
  </inkml:traceGroup>
</inkml:ink>
</file>

<file path=ppt/ink/ink31.xml><?xml version="1.0" encoding="utf-8"?>
<inkml:ink xmlns:inkml="http://www.w3.org/2003/InkML">
  <inkml:definitions/>
  <inkml:traceGroup>
    <inkml:annotationXML>
      <emma:emma xmlns:emma="http://www.w3.org/2003/04/emma" version="1.0">
        <emma:interpretation id="{206B1DC0-CCD9-47E6-AA31-B0FC2671DE60}" emma:medium="tactile" emma:mode="ink">
          <msink:context xmlns:msink="http://schemas.microsoft.com/ink/2010/main" type="writingRegion" rotatedBoundingBox="13878,7330 14168,7330 14168,7775 13878,7775"/>
        </emma:interpretation>
      </emma:emma>
    </inkml:annotationXML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35:34.341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  <inkml:brushProperty name="fitToCurve" value="1"/>
    </inkml:brush>
    <inkml:brush xml:id="br1">
      <inkml:brushProperty name="width" value="0.15875" units="cm"/>
      <inkml:brushProperty name="height" value="0.15875" units="cm"/>
      <inkml:brushProperty name="color" value="#DEEBF6"/>
      <inkml:brushProperty name="transparency" value="216"/>
    </inkml:brush>
  </inkml:definitions>
  <inkml:traceGroup>
    <inkml:annotationXML>
      <emma:emma xmlns:emma="http://www.w3.org/2003/04/emma" version="1.0">
        <emma:interpretation id="{876A816C-3E6D-4D3B-8BD3-F9B84A2F45ED}" emma:medium="tactile" emma:mode="ink">
          <msink:context xmlns:msink="http://schemas.microsoft.com/ink/2010/main" type="inkDrawing"/>
        </emma:interpretation>
      </emma:emma>
    </inkml:annotationXML>
    <inkml:trace contextRef="#ctx0" brushRef="#br0">464 0 8 0,'-12'18'4'0,"-12"49"-3"0,16-49 5 16,-8 10-6-16,-3 11 1 15,-1 3-1-15,-8 4 1 16,8 7-2-16,-4 7 1 16,1 3 0-16,-1 1 1 0,0-4-1 15,0-7 0-15,4-11 0 16,0 0 0-16,5-6 0 16,3-12 0-16,0-6-1 15,4-8 0-15,4-10 0 16,4 0 0-16,4-21 0 15,4 0 0-15,8-7 0 16,-1-14 0-16,1-1 1 16,0 4 0-16,0-3 0 15,0 3 0-15,0-3 0 16,0 3 0-16,0 4-1 16,-1 3 1-16,1 4 0 15,-4 7 0-15,4-7 0 16,-4 6 0-16,4-6 0 15,0 7 0-15,0 0 0 16,-4 10 0-16,-5-6 0 16,1 2 0-16,0 1 0 0,0 7 0 15,-4 0 0-15,0 7 0 16,0-7 0-16,-4 7 0 16,0 0 0-16,0 0 1 15,0 7 0-15,-4 7 0 16,-4 8 0-16,-4 2 0 15,-3 8 0-15,-5 10 0 16,0 8-1-16,-8 10 1 16,4 7-1-16,-7 10 1 0,-1 1-1 15,-4-11 0-15,4-4-1 16,1-10 1-16,3-3 0 16,8-11 0-16,4-11-2 15,4-11 1-15,8-6-1 16,4-11 1-16,12-11 0 15,4-13 0-15,12-8 0 16,-1-21 0-16,1-3 1 16,4-4 0-16,0 3 0 15,0 1 0-15,-1 3 0 16,-3 3 0-16,4 12 0 16,-8 2 0-16,-5 1 0 15,-3 17 0-15,-4 1 1 16,0 6 0-16,-4-3 0 15,0 11 1-15,-8 3 0 16,0 0 0-16,-4 7 0 16,-4 7 0-16,-4 7 0 0,-8 4 0 15,-3 17-1-15,-1 14 0 16,-4 15-1-16,0 3 0 16,-8-3 0-16,-3-4 0 15,-1 0-2-15,0-4 0 16,9 1-1-16,-1-11 1 15,0-11 0-15,4-14 0 16,9-3-1-16,3-15 0 16</inkml:trace>
    <inkml:trace contextRef="#ctx0" brushRef="#br0" timeOffset="570.5605">428 424 6 0,'0'0'3'0,"0"-4"-4"15,0 4 6-15,0 4-3 16,0-1 0-16,-4 8 1 16,-4 10 0-16,-4 21-4 15,-3 8 0-15,-5 10 2 16,-12 3 1-16,4 8-2 15,-7 3 1-15,-5 3-1 16,-4 4 0-16,0 1 0 16,5-5 0-16,-5-3-1 15,8-14 1-15,9-14-2 0,7-11 1 16,8-6-2-16,12-22 1 16,12-14-1-16,8-11 1 15,7-21-1-15,13-14 1 16,0-7 1-16,-1-10 1 15,1 6 0-15,0-3 0 16,-4 0 1-16,-5 7 0 16,-3 18 0-16,-4-7 0 15,-4 13 0-15,-4 8 1 16,-4 3-1-16,-5 11 1 0,-3 7-1 16,-4 11 1-16,-4 13-1 15,-7 12 0-15,-5 6 0 16,-12 11 0-16,4 14-1 15,-8 7 1-15,-3 17-1 16,-9 12 0-16,0-5 0 16,-3-10 0-16,3-3 0 15,4-11 0-15,5-7-1 16,7-18 0-16,8-3-2 16,4-14 0-16,4-7 0 15,8-11 1-15</inkml:trace>
    <inkml:trace contextRef="#ctx0" brushRef="#br0" timeOffset="1096.1096">238 1112 8 0,'39'-96'4'0,"13"22"-4"0,-40 60 9 15,8-7-9-15,0 0 0 16,-4 0 0-16,-5 10 0 16,-3-3 0-16,0 3 1 15,-8 18 0-15,-8 7 1 16,-4 11-1-16,-7 10 1 15,-5 11-2-15,-4 21 1 16,-8 11-1-16,-3 14 0 16,-5-8-1-16,-4-3 1 15,-3-3-1-15,3 0 0 16,8-11 1-16,5-4 0 0,7-10-1 16,8-3 1-16,4-15-2 15,8-10 1-15,0-18-1 16,8-7 1-16,16-15-1 15,4-6 0-15,4-10 1 16,4-8 0-16,7-11 1 16,5 4 0-16,-4-6 0 15,-4-8 0-15,-1 3 0 16,-3 11 1-16,-4 4 0 16,-8 7 0-16,-4 10-1 15,0 7 1-15,-4 11 0 16,-5 11 0-16,-6 13-1 15,-1 12 1-15,-4 6 0 16,-12 11 0-16,-8 7-1 16,-4 10 0-16,-7 11 0 15,-9 4 1-15,0 0-1 0,9 3 1 16,3-11-2-16,8-10 1 16,4-14 0-16,4-11 1 15,9-6-2-15,3-12 0 16,8-13-2-16,4-22 0 15</inkml:trace>
    <inkml:trace contextRef="#ctx0" brushRef="#br0" timeOffset="5239.6289">480-84 7 0,'-8'24'3'0,"-8"5"-2"16,12-19 3-16,-8 15-4 15,-4 17 0-15,-8 8 0 16,-3 17 0-16,-5 7 0 16,4 14 0-16,-8 0-1 15,5 21 1-15,-5-17 0 16,4-4 0-16,0-14 0 15,13-10 0-15,-1-15-2 16,4-10 1-16</inkml:trace>
    <inkml:trace contextRef="#ctx0" brushRef="#br0" timeOffset="5644.99">412 138 8 0,'-15'35'4'0,"-17"43"-4"16,16-61 7-16,4 15-8 16,-8 7 1-16,4 17 0 15,-4 15 0-15,-7 7 0 16,-9-1 1-16,4-6-1 15,-4-1 0-15,9-3 0 16,3-17 0-16,4-11 0 16,4-8 0-16,4-6-3 15,0-11 1-15</inkml:trace>
    <inkml:trace contextRef="#ctx0" brushRef="#br0" timeOffset="6485.8811">333 57 8 0,'-8'7'4'0,"-4"35"-6"15,8-28 9-15,0-7-7 16,-4 14 0-16,0 4-1 15,-4 0 1-15,1 3 0 16,-1 4 1-16,-12 3-2 16,0 0 1-16,0 11 0 15,-4 11 0-15,-3 10 0 0,-1 3 0 16,-8 1 0-16,5-8 0 16,-1-3 0-16,8 0 0 15,4-7 0-15,4 0 0 16,1-7 0-16,3-7 0 15,4-4-2-15,4-10 0 16</inkml:trace>
    <inkml:trace contextRef="#ctx0" brushRef="#br0" timeOffset="6095.0648">404-14 8 0,'-4'21'4'0,"-7"1"-4"16,7-15 6-16,-4 3-6 15,0 1 0-15,0 6 0 16,-8 5 0-16,4 2 0 16,0 12 0-16,-4-8 0 15,0 7 0-15,4 4 0 16,-11-4 0-16,3 11 0 15,-4 0 0-15,0 14 0 16,0 7 0-16,-3-7 0 16,-1 0 0-16,0-7 0 15,4-4 0-15,8-10 0 0,4-7 0 16,1-4-1-16,3-7 1 16,0-7-1-16,8-3 0 15,0-8-1-15,0-3 1 16,4-14-1-16,4-11 0 15</inkml:trace>
    <inkml:trace contextRef="#ctx0" brushRef="#br0" timeOffset="6846.4039">274 141 7 0,'15'-28'3'0,"1"-25"-4"15,-8 50 6-15,0-8-5 16,0 1 0-16,-4-1 0 15,0 4 1-15,0 0-2 16,0-4 1-16,0 4 0 16,4 0 0-16,-4-3 0 15,-4 3 0-15,0 10 0 16,0-3 0-16,0 0 0 0,0 4 0 16,0-1 0-16,0 8 0 15,-4 3-1-15,-4 0 0 16,4 4-1-16,-4 3 1 15</inkml:trace>
    <inkml:trace contextRef="#ctx0" brushRef="#br0" timeOffset="7266.0369">385-123 6 0,'23'-50'3'0,"1"40"-4"16,-24 10 6-16,8-14-5 16,0 3 0-16,-4 4-1 15,0 4 1-15,-4 3 0 16,0 0 1-16,0 3-1 16,0 4 0-16,-4 0 0 0,0 14 1 15,-4 1-1-15,0-1 1 16,-4 10-1-16,0 8 0 15,-3 0 0-15,-1 7 0 16,4-7-1-16,-4-11 0 16,8-10-1-16,4-1 1 15</inkml:trace>
    <inkml:trace contextRef="#ctx0" brushRef="#br0" timeOffset="7987.6093">476 198 8 0,'-12'95'4'0,"4"7"-5"16,4-73 7-16,0 13-6 16,0 18 0-16,0-4-1 15,0 1 1-15,-4-4 0 0,4-11 1 16,0-10-2-16,0-4 1 15,0-3-2-15,4-11 0 16</inkml:trace>
    <inkml:trace contextRef="#ctx0" brushRef="#br0" timeOffset="8361.9105">591-63 7 0,'-8'32'3'0,"0"35"-3"16,4-46 5-16,-4 10-5 15,0 12 0-15,-4 10 0 16,0 3 1-16,1 11-2 16,-1 0 1-16,0 4 0 15,0 3 0-15,0-18-1 0,4-6 1 16,0-8-1-16,4-14 0 15,0-10-1-15,4-11 1 16</inkml:trace>
    <inkml:trace contextRef="#ctx0" brushRef="#br0" timeOffset="7701.9786">460-158 7 0,'16'-29'3'0,"-12"19"-3"0,-4 10 5 0,0 0-5 16,0 0 1-16,0 10-1 16,-4 11 1-16,-4 11-2 15,-4 11 1-15,0 9 0 16,-8 12 1-16,0-1-1 16,-3 8 0-16,-1-7 0 15,0-1 1-15,8-10-1 16,4-7 0-16,4-11-1 15,0-3 1-15,4-22-1 16,4-10 1-16,4-10-1 16,4-15 0-16,8-7 0 15,0-3 1-15,4-14 0 16,4-11 0-16,-4 0 0 16,-1 0 0-16,-3 7 0 15,-4 14 1-15,0 7-1 0,-4 8 0 16,0 10 0-16,0 6 0 15,-4 12 0-15,-4 10 0 32,-12 53 0-32,0 4 0 15,-4 3 0-15,0 3 1 16,0 8-1-16,5-11 0 16,-1 0-1-16,4-21 1 15,0-11-2-15,0-10 1 0</inkml:trace>
    <inkml:trace contextRef="#ctx0" brushRef="#br1" timeOffset="234805.5723">528-272 11 31,'0'1'1'0,"-8"30"-1"16,-4 15 0-16,0 4 0 16,-4 3 0-16,0 3 0 15,0 8 0-15,0-19 0 16,4-9 0-16,0-8 0 15,4 0 0-15,1-14 0 16,7-7 0-16,0-7 0 16,4-14 0-16,3-11 0 15,5-13 1-15,-4 2-2 16,4-13 1-16,0 7 0 16,-4 3 0-16,0 7 0 15,0 7 1-15,-4 8-1 16,0 3 0-16,-4 14 0 15,0 7 0-15,0 14 0 0,0 14 0 16,-4 15 0-16,-4 6 0 16,0 0 0-16,-4 4 0 15,0 4 0-15,0-11 1 16,-4 3-1-16,5-13 0 16,-1-5 0-16,4-6 0 15,0 0 0-15,4-4 0 16,4-24-1-16,0-1 1 15,4-13 0-15,0-5 0 16,8-9 0-16,-4 6 0 0,3-21 0 16,1 11 0-16,4-28 0 15,-4 13 0-15,0-20 0 16,-4 13 0-16,0-10 0 16,0 15 0-16,0 6 0 15,0 7 0-15,0-3 0 16,-4 7 0-16,4 3 0 15,0 4 0-15,-1 3 0 16,-3 4 0-16,8 0 0 16,0 0 0-16,-4 3 0 15,0 4 0-15,-4 0 0 16,-4 7 0-16,0-7 0 16,0 7 0-16,4-7 0 15,0-4 0-15,-4 4 0 16,4 0 0-16,-4 0 0 15,0 3 0-15</inkml:trace>
    <inkml:trace contextRef="#ctx0" brushRef="#br1" timeOffset="234804.5723">599-272 22 766,'0'1'0'0,"4"2"0"15,0 4 0-15,-4 0 0 16,-4 0 0-16,4 4 0 16,-4 0 0-16,-4-4 0 15,8 0 1-15,-12-4-2 16,8 8 1-16,0-8 0 15,8 8 1-15,0-11-1 16,0 7 0-16,-8 0-1 16,8-4 1-16,-4-3 0 15,-4 4 0-15,4-4 0 16,4 7 0-16,-4-7 0 16,-4 4 0-16,-4-1 0 15,0 15 0-15,-4 6 0 16,4 8 1-16,-4 3-1 15,1 11 0-15,-5 4 0 16,0-4 0-16,0 3 0 0,4-7 0 16,0-3 0-16,4-11 0 15,0-6 0-15,4-5 0 16,0-6 0-16,4-4 0 16,0-7 0-16,8-11 0 15,0-6 0-15,0-8 0 16,4-7 0-16,-4-7 0 15,0-7 0-15,0 1 0 16,0 2 0-16,0 4 0 16,-4 8-1-16,0 6 1 0,0 4 0 15,-4 3 0-15,0 11 0 16,0 11 0-16,0 10 0 16,0 7 0-16,0 4 0 15,-4 6 0-15,0 12 0 16,0-1 1-16,0-3-2 15,-4 3 1-15,4-10 0 16,0-4 0-16,0-7 0 16,0-3 0-16,4-7 0 15,0-11 0-15,0 0 0 16,4-7 0-16,4-11 0 16,0-7 0-16,0-14 0 15,0-10 1-15,0-4-1 16,0 0 0-16,-1 4-1 15,1 6 1-15,-4 5 0 16,0 6 0-16,-4 7 0 16,-4 4 0-16,4 3 0 0,0 1 0 15,-4 6 0-15,8 4 0 16,-8 0 0-16,0 4 0 31,0-1 0-31,1 0 0 16,-1 1-1-16,0-1 1 15,0 1 0-15,0-1 0 16,0 1 0-16,0 3 0 16,0 0 0-16,-4 3 1 15,0 4-1-15,0 4 0 0,-4 10 0 16,-4 11 0-16,0 7 0 16,-4 14 0-16,-3 10 0 15,-1 4 0-15,-4 7 0 16,4 0 0-16,0 0 0 15,1 4 0-15,-1 0-2 16,4-4 0-16,0-21 0 16,8-8 0-16</inkml:trace>
    <inkml:trace contextRef="#ctx0" brushRef="#br0" timeOffset="26437.6068">1440 265 6 0,'8'0'3'0,"-8"-14"-1"16,0 14 3-16,0-7-6 16,4 0 1-16,0-4 0 15,0 4 0-15,0-4 0 16,0 4 0-16,0 0 0 16,-4 0 1-16,0 0-1 15,0 7 0-15,0 7 0 16,-8 7 1-16,-8-3-1 0,-4 7 0 15,-3 3-1 1,-13 3 1-16,-4 5-1 0,1-1 1 16,3 4-1-16,4-1 1 15,4-2-1-15,8-5 1 16,5-6 0-16,7 0 0 16,4-18-2-16,12-15 1 15</inkml:trace>
    <inkml:trace contextRef="#ctx0" brushRef="#br1" timeOffset="236092.4956">1479 169 21 47,'-15'15'0'0,"-17"20"0"16,-3 7 0-16,-13 4 0 15,0 14 0-15,1-3-1 16,3 17 1-16,0-14 0 16,5 3 0-16,3-10 0 15,8-11 0-15,4-6-1 16,9-15 1-16,7-7-1 16,8-10 0-16,8-19-1 15,4-9 1-15,7-12-1 16,1-6 0-16,16-4 1 15,0-7 0-15,3 4 1 16,1 0 1-16,-4 6 0 0,3 8 0 16,-7 0 0-16,-8 10 0 15,-4 7 1-15,-4 1 0 16,-4 6-1-16,-12 8 0 16,-8 10-1-16,-8 3 1 15,-4 8-1-15,-4 7 1 16,-12 10-1-16,-3 14 0 15,-1 11 0-15,0 4 1 16,-3-4-1-16,-1 0 0 0,4-7 0 16,9-8 0-16,7-2 0 15,4-15 0-15,4-10-1 16,12-11 0-16,12-7-1 16,8-14 0-16,8-18 0 15,4-18 0-15</inkml:trace>
    <inkml:trace contextRef="#ctx0" brushRef="#br0" timeOffset="60654.1695">264 4361 8 0,'0'-4'4'0,"-4"8"-7"15,4-4 7-15,0 0-3 16,0 10 1-16,4 4 1 16,0 15 0-16,4 2-4 15,0 8 0-15,3 7 3 16,5-4 1-16,0 1-3 15,4-5 1-15,4-2-1 16,-4-5 1-16,-4-6-1 0,-4-7 0 16,-4-4 0-16,0-4 1 15,-4-6-1-15,-4-4 1 16,0-7-1-16,0-4 1 16,-4-10-2-16,-4 0 0 15,0-4-1-15,-4-13 0 16,0-15 0-16,-4-4 0 15,0 1 1-15,-4 10 0 16,8 7 1-16,0 7 1 0,4 11 0 16,0 4 0-16,4 2 0 15,0 8 0-15,4 11 0 16,0-1 0-16,4 8-1 16,4 14 0-16,0 6 0 15,4 8 0-15,4 4 0 16,4 6 0-16,0-3 0 15,-4 0 0-15,0-4 0 16,0-7 1-16,-4-3-1 16,0-7 0-16,-4-8 0 15,0 1 1-15,-4-7 0 16,-4-8 0-16,0-3 0 16,0-7 0-16,0-7 0 15,-4-4 0-15,0 1-1 16,0 3 0-16,0-1 0 15,0 5 0-15,0-1 0 16,4 4 0-16,0 4 0 0,0 3 0 16,4 3 1-16,0 4 0 15,4 7-1-15,0 4 1 16,0 0-1-16,0-1 0 16,4 1 0-16,0-4 1 15,4-3-1-15,0-1 0 16,-4-3 0-16,-4-3 0 15,0-1 0-15,-4 1 0 16,0 6-3-16,0-10 1 16,4 0-1-16,0 0 0 0,0-3-2 15,-4 10 1-15</inkml:trace>
    <inkml:trace contextRef="#ctx0" brushRef="#br0" timeOffset="58134.5069">319 3856 11 0,'-12'-85'5'0,"8"71"-7"15,4 14 11-15,0 0-10 16,4 7 1-16,0 4 0 16,4 14 0-16,0 17 0 15,0 4 0-15,0 7-1 16,8 3 1-16,0 11 0 15,4 4 1-15,0 6-1 16,0-2 0-16,0-8 0 16,-4-7 0-16,-4-15 0 15,-4-6 0-15,0-14 0 16,-4-11 0-16,-4-10 0 0,0-15 1 16,0-17-1-16,-4-15 0 15,0-6 0-15,-4-4 0 16,0-10-1-16,-4-4 1 15,0-32-2-15,-4-7 1 16,0 4 0-16,4 21 0 16,0-15 0-16,4 19 0 15,4 10 0-15,0 7 0 16,4 10 1-16,0 19 0 16,0 2 0-16,4 15 0 15,-4 14-1-15,4 11 1 0,4 17 0 16,0 4 0-16,0 21 0 15,4 14 1-15,4 3-1 16,-4 4 1-16,0-3-1 16,-4-4 0-16,0-14 0 15,-4-7 1-15,0-15 0 16,0-6 0-16,-4-14 0 16,-4-11 0-16,0-7-1 15,0-11 1-15,-4-17-1 16,0-25 1-16,-4-11-1 15,0-3 0-15,0-11-1 16,-4-13 1-16,0-5-1 16,0-20 0-16,4 14 0 15,0-1 1-15,8 22-1 16,4 3 1-16,4 8 0 16,4 6 0-16,0 4 0 15,0 14 0-15,-4 11 0 0,0 14 0 16,0 3-1-16,0 7 1 15,-4 8-1-15,0 3 1 16,-4 10-1-16,0 8 1 16,-4 13 0-16,0 8 0 15,0 0 0-15,0 10 0 16,4 4 0-16,-4 21 0 16,4 11 0-16,4 17 1 15,0 4-1-15,4 7 1 16,8 3 0-16,-4 11 0 0,0 7-1 15,4-11 1-15,-4-3-1 16,0-7 1-16,0-4-1 16,0-6 0-16,-4-5 0 15,0-17 0-15,0-14 0 16,-4-10 0-16,0-11 0 16,0-18 1-16,0-18-1 15,-4-13 1-15,0-22 0 16,0-7 0-16,0-7-1 15,0-14 0-15,0-17-2 16,-4-22 0-16,0-14-1 16,0-7 1-16</inkml:trace>
    <inkml:trace contextRef="#ctx0" brushRef="#br0" timeOffset="59933.3973">327 2833 8 0,'4'-32'4'0,"-4"29"-6"0,0 3 6 16,0 0-4-16,0 3 0 15,0 4-1-15,-4 15 1 16,0 2 0-16,4 19 1 16,0 20-1-16,-4 22 1 15,4 6 0-15,4 15 0 16,4 18-1-16,4 20 1 16,4-13-1-16,-4-4 1 15,0-25-1-15,0 4 1 16,0-11-1-16,0-10 0 0,0-7 0 15,0-15 0-15,-4-6 0 16,0-15 1-16,0-10-1 16,-4-1 0-16,0-9 0 15,0-8 0-15,-4 3 0 16,4-6 0-16,-4 3-1 16,0-7 1-16,0 0 0 15,0-3 0-15,0-4 0 16,0 3 1-16,4 1-2 15,-4 3 1-15,4 3 0 16,0 4 0-16,4 4-1 16,0 3 1-16,4 0-1 15,4 4 1-15,0-4 0 16,-4-3 1-16,0-4-2 16,-8-3 1-16,0-1 0 15,-4-3 1-15,0-3-1 0,-8-1 1 16,-4-6-1-16,4-8 1 15,-4-6-1-15,0-5 1 16,-4-13 0-16,0-11 0 16,0-10-1-16,0-1 0 15,0-3 0-15,0 11 0 16,0 7 0-16,0 6 0 16,0 8 0-16,4 3 0 15,0 8 0-15,0 3 0 16,0 3-1-16,4 4 1 15,0 4-1-15,4 3 1 0,0 7-1 16,4 7 1-16,4 17 0 16,4 15 1-16,0 11-1 15,0-1 0-15,8 1 0 16,0 3 1-16,0-7-1 16,0-8 0-16,0-6 0 15,-4-7 0-15,0-4 0 16,-4-7 1-16,0-3-1 15,-4-7 0-15,-4-8 0 16,0-3 0-16,-4-10 0 16,0-12 1-16,-4-2-1 15,0-8 0-15,-4-14-1 16,0-7 1-16,0 7-1 16,0 0 1-16,0 4-1 15,0 10 1-15,0 4 0 0,4 7 0 16,-4 7-1-16,8 7 1 15,4 7 0-15,4 14 0 16,0 4 0-16,8 6 0 16,0 12 0-16,0 2 1 15,0-2-1-15,4 2 1 16,0 1-1-16,-4-4 1 16,0-3-1-16,0-7 1 15,-4-7-1-15,0-4 0 16,-4 0 1-16,0-7 1 0,-4-4-1 15,0-3 0-15,0-7 0 16,-4-7 0-16,0-3-1 16,0-1 0-16,0 0-1 15,0 1 0-15,-4 3 0 16,4 3 0-16,0-3-1 16,0 7 1-16,4 0 1 15,4 10 0-15,0 4 0 16,4 4 0-16,0 3-1 15,0 4 1-15,0-1 0 16,0 1 0-16,4 3 0 16,4-7 1-16,0 0-2 15,-4 0 1-15,4 1 0 16,-4-5 1-16,0-3 0 16,-8-3 1-16,0-1 0 15,-4-3 1-15,0 0-1 0,4-10 0 16,-4-4 0-1,-4-8 0-15,4-2-1 0,-8-8 0 16,-4-10-2-16,0-18 1 16,0-4-1-16,4-6 1 15,0 20-1-15,0 15 0 16,0 7-2-16,4 7 1 16,0 10 0-16,4 11 0 15,0 11 0-15,0 10 1 16,4 10 0-16,4 12 0 15,8 3 1-15,-4 3 0 0,4-3 0 16,-4 0 0-16,0-7-1 16,0-4 1-16,-4-7 0 15,0-3 1-15,-4-8-1 16,4-6 0-16,-8-8 0 16,0-6 0-16,-4-8 1 15,-4-6 0-15,-4-4-1 16,-4-8 0-16,0-9-2 15,0-12 1-15,0 1 0 16,0-18 0 0,0 10-2-1,4 11 1-15,0 11 1 16,4 3 0-16,4 8 0 16,0 6 1-16,0 4-1 15,4 7 1-15,0-7 0 16,0 7 0-16,0 17-1 15,4 8 1-15,4 10-1 0,0 7 1 16,4 4 0-16,0 4 0 16,4-1 0-16,0-3 0 15,0 0 0-15,-8-4 0 16,8-7 0-16,-8-7 0 16,0-3 0-16,-4-1 0 15,0-6 0-15,-8 0 0 16,4-4 0-16,-8 0 1 15,0-4 0-15,-4-3 0 16,0-3 0-16,0-4 0 0,-4 0-1 16,0 0 1-16,0-8-1 15,4 1 1-15,-4-3-2 16,0 3 1-16,0-8-2 16,0-2 1-16</inkml:trace>
    <inkml:trace contextRef="#ctx0" brushRef="#br0" timeOffset="16199.02">339 1161 8 0,'-4'39'4'0,"8"42"-4"0,-4-49 7 16,0 13-7-16,0 15 1 15,0 22-1-15,0 20 1 16,-4 14-1-16,0 11 0 0,0-10 0 16,0 6 0-16,0-6 0 15,0-19 0-15,4-16-1 16,-4-15 1-16,4-11-2 16,-4-21 1-16,4-17-1 15,0-15 0-15</inkml:trace>
    <inkml:trace contextRef="#ctx0" brushRef="#br0" timeOffset="15809.2682">367 1390 9 0,'-20'155'4'0,"8"43"-7"0,8-134 10 16,-4 17-7-16,-4 10 0 0,4 1-1 16,0 7 1-1,1-7 0-15,-1-11 0 0,0-14 0 16,4-14 0-16,0-11-2 16,0-14 0-16</inkml:trace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5:30.824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</inkml:brush>
  </inkml:definitions>
  <inkml:traceGroup>
    <inkml:annotationXML>
      <emma:emma xmlns:emma="http://www.w3.org/2003/04/emma" version="1.0">
        <emma:interpretation id="{D4A0DB77-4533-4A20-88CA-08791427C1E4}" emma:medium="tactile" emma:mode="ink">
          <msink:context xmlns:msink="http://schemas.microsoft.com/ink/2010/main" type="inkDrawing"/>
        </emma:interpretation>
      </emma:emma>
    </inkml:annotationXML>
    <inkml:trace contextRef="#ctx0" brushRef="#br0">483 192 28 1016,'21'-26'0'0,"18"-24"0"15,-7 8 0-15,-8 14 0 16,-17 20 0-16</inkml:trace>
    <inkml:trace contextRef="#ctx0" brushRef="#br0" timeOffset="14904.8749">610 38 29 1063,'-7'8'0'15,"-13"27"1"-15,-4 18-1 16,0 3 1-16,-5 1-1 15</inkml:trace>
    <inkml:trace contextRef="#ctx0" brushRef="#br0" timeOffset="14903.8749">484 247 30 1250,'8'-14'0'0,"19"-29"0"16,-7 12 1-16,-4 2 0 15,-4 8-1-15,-4 3 1 16,-8 18-1-16,-4 8 0 16,-8 13 0-16,-4 14 0 15,-4 18 0-15,6-14 1 16</inkml:trace>
    <inkml:trace contextRef="#ctx0" brushRef="#br0" timeOffset="14901.8749">540 247 37 1484,'19'-32'1'0,"5"-10"0"16,-4 6 0-16,-4 12 0 16,-12 6 0-16,-8 18-2 15,-8 28 1-15,-8 15 0 16,-8 9 1-16,14-23-1 16</inkml:trace>
    <inkml:trace contextRef="#ctx0" brushRef="#br0" timeOffset="14899.8749">613 247 42 1750,'10'-18'0'0,"-2"11"0"16,-8 11-1-16,-7 17 1 0</inkml:trace>
    <inkml:trace contextRef="#ctx0" brushRef="#br0" timeOffset="14897.8749">639 383 42 1969,'7'-13'0'0,"5"-4"0"15,-12 17 0-15,-4 14-1 0,-8 14 1 16,9-22 0-16</inkml:trace>
    <inkml:trace contextRef="#ctx0" brushRef="#br0" timeOffset="14895.8749">639 545 42 2156,'15'-23'0'0,"25"-37"0"16,-4 14 0-16,-16 11 0 16,-4 14 1-16,-13 14-1 15,-10 14 0-15,-9 17 0 16,-4 8 0-16,-4 14 0 15,-8 3 0-15,1 10-1 16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5:44.233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</inkml:brush>
  </inkml:definitions>
  <inkml:traceGroup>
    <inkml:annotationXML>
      <emma:emma xmlns:emma="http://www.w3.org/2003/04/emma" version="1.0">
        <emma:interpretation id="{D1AD8583-42B0-4BF2-93EB-D0C2B7369D77}" emma:medium="tactile" emma:mode="ink">
          <msink:context xmlns:msink="http://schemas.microsoft.com/ink/2010/main" type="inkDrawing"/>
        </emma:interpretation>
      </emma:emma>
    </inkml:annotationXML>
    <inkml:trace contextRef="#ctx0" brushRef="#br0">491 3004 47 8125,'5'16'0'0,"3"12"0"16,0-11-1-1,-5-6 1-15,-3-7-1 0,0-4 1 16,-3-11-1-16,-5 0 0 16,0-13-1-16,3 3 1 15</inkml:trace>
    <inkml:trace contextRef="#ctx0" brushRef="#br0" timeOffset="-17750.3416">496 3004 40 8375,'0'1'0'16,"12"31"0"-16,-1-7 0 15,-3-4 1-15,-4-3-1 16,-4-8 0-16,0-6 1 16,-4-11 0-16,0-4 0 15,-4-6 0-15,1-12-1 16,-5-10 1-16,10 31-1 15</inkml:trace>
    <inkml:trace contextRef="#ctx0" brushRef="#br0" timeOffset="-2">528 3144 49 10188,'3'-15'0'0,"5"-13"0"15,0 10 0-15,0 7 0 16,-4 15 0-16,0 7-1 15,0 6 1-15,0 4 0 16,-4 1 0-16,0 6 0 16,0-4 0-16,-4-2 0 15,0-1 0-15,0-7 0 16,0 0 0-16,-4-7 0 16,0-7 1-16,4-14-1 15</inkml:trace>
    <inkml:trace contextRef="#ctx0" brushRef="#br0" timeOffset="-3">498 3144 51 10359,'-6'-36'-1'16,"5"24"1"-16</inkml:trace>
    <inkml:trace contextRef="#ctx0" brushRef="#br0" timeOffset="-17754.3416">500 2932 50 10469,'8'21'0'0,"3"14"0"15,5 4 0-15,0-4 0 16,-4-3 0-16,0-8 0 16,0 1 0-16,-4-7 1 15,-4-4-1-15,-4-7 0 16,0-4 1-16,-4 1 0 16,0-8-1-16,-4-6 1 15,-4-8 0-15,0-7 0 16,0-10-1-16,-4 0 1 0,0-11-2 15,1-7 1-15</inkml:trace>
    <inkml:trace contextRef="#ctx0" brushRef="#br0" timeOffset="-17756.3416">500 2932 52 10703,'8'21'0'16,"7"21"0"-16,5-3 0 15,-4-8 0-15,0-2 0 16,-4-5 0-16,0-3 0 16,-4-10 1-16,-4 0-2 15,-4-4 1-15,0-4 0 16,-4-10 0-16,0-7-1 16,0-4 1-16,-4-6-1 0,0-8 1 15,-4-10-2-15,0-8 0 16,0-10-1-16,-4 4 0 15,4 3 0-15,1 4 1 16,3 17 1-16</inkml:trace>
    <inkml:trace contextRef="#ctx0" brushRef="#br0" timeOffset="-7">500 2720 39 10938,'12'35'0'0,"3"14"0"15,5-3 0-15,0-3 0 16,0 2 0-16,0-2 1 0,-4-4-1 15,-1-4 0 1,-3-7 0 0,0-7 1-16,-4 0-2 15,-4-10 1-15,-4-4 0 16,0-7 0-16,-4-11 0 16,0-10 0-16,-4-3-1 15,0-8 0-15,0-3 1 16,1-1 0-16,-1 15 0 15,0-7 0-15,4 7 0 16,0 7 0-16,0 7 0 16,4 10 0-16,0 11 0 15,4 7 0-15,0 8-1 16,4 6 1-16,0 4 0 16,3-1 0-16,1 1 0 0,0 4 1 15,4-5-1-15,0 1 1 16,0 4-1-16,4-8 0 15,-4-7 0-15,-8-7 1 16,0-3-1-16,-12-4 0 16,0-3 1-16,-4-11 0 15,0-8 0-15,0 1 1 16,-4-7-1-16,0 0 0 16,-4-3 0-16,-4-12 0 15,0 12-1-15,1-1 1 16,-1 4-1-16,4 3 1 0,0 4-1 15,0 4 0-15,0 6 0 16,0 26 0-16</inkml:trace>
    <inkml:trace contextRef="#ctx0" brushRef="#br0" timeOffset="-6">435 3647 52 11438,'-3'8'0'15,"-1"6"1"-15,4-11-1 16,0-10 1-16,0-11-1 15</inkml:trace>
    <inkml:trace contextRef="#ctx0" brushRef="#br0" timeOffset="-9">75 3647 52 12016,'0'8'0'0,"0"16"0"15,0-6 0-15,0-11 1 16,0-14-1-16,4-7 1 16,0-11-1-16,-2 14 1 15</inkml:trace>
    <inkml:trace contextRef="#ctx0" brushRef="#br0" timeOffset="-11">172 3647 51 12219,'6'11'0'15,"14"7"0"-15,-8-4 0 16,0-4 1-16,-4-3-1 16,-4-3 1-16,-4-4 0 15,4-7 0-15,0-4-1 16,-4 1 0-16,-4-4 0 16,-4-4 0-16,7 14 0 15</inkml:trace>
    <inkml:trace contextRef="#ctx0" brushRef="#br0" timeOffset="-13">216 3647 52 12391,'2'4'0'0,"10"7"0"15,4-1 0-15,-1-3 1 16,1-3-1-16,4-11 1 16,0 0-1-16,0-7 1 15,-12 6-1-15</inkml:trace>
    <inkml:trace contextRef="#ctx0" brushRef="#br0" timeOffset="-14">535 3351 55 12516,'12'-14'1'0,"-4"7"-2"15,0 3 1-15,-4 12 0 16,0 2 0-16,-4 8-1 16,0 3 1-16,-4 4 0 15,0 3 0-15,-4 7 0 16,0-7 1-16,-4 1-1 15</inkml:trace>
    <inkml:trace contextRef="#ctx0" brushRef="#br0" timeOffset="-16">480 3647 55 12656,'0'4'1'0,"0"-4"-1"16,3-4 1-16</inkml:trace>
    <inkml:trace contextRef="#ctx0" brushRef="#br0" timeOffset="-18">535 3562 58 12703,'12'-24'1'0,"4"-8"-1"16,0 1 0-16,-4-1 0 15,0 7 0-15,-4 0 0 16,-4 8 0-16,0 3 0 0,-4-4 1 16,0 0-1-16,-4 1 0 15,-4-1 0-15,0 4 0 16,-4 3 0-16,0 1 1 16,-4 6-1-16,4 4 0 15,0 0 1-15</inkml:trace>
    <inkml:trace contextRef="#ctx0" brushRef="#br0" timeOffset="-20">535 3421 68 12891,'8'11'0'0,"4"3"0"15,0 4 1-15,0-11-1 16,0-3 1-16,0-8-1 16,0-6 1-16,0-5-1 15,-4-2 0-15,-1-4 0 16,1-4 0-16,0 4 0 15,-4-7 0-15,0-1 0 16,0 8 0-16,-4-4-1 16,0 4 1-16,0 0 0 15,0 0 0-15,0 7-1 16,0 0 1-16,0 3-1 16,0 4 1-16,0 0 0 15,0 7 0-15,4 0 0 16,4 4 0-16,0 3 0 15,0 3 0-15,0 1 0 16,8 3 0-16,0 0 0 0,0 11 0 16,-4 3-1-16,-1 0 1 15,-3-3 0-15,-4-4 0 16,4 4-1-16,-4-8 1 16,-4-3 0-16,0-7 0 15,0 8 0-15,4-8 0 16,-4 0 0-16,0 0 0 15,0-7 1-15,0 0 0 16,0 3-2-16,0 1 0 16,0 3 0-16,0 14 1 0,-4-7-1 15,-8 7 0-15,4 8 0 16,-4-8 0-16,1 0 1 16,-1 0 0-16,0-3 0 15,0-1 0-15,0-3 0 16,-4-3 0-16,4-4 0 15,-4 0 0-15,0-3 0 16,1-1 0-16,-1 1 0 16,0-4 0-16,0 3 0 15,0 1 1-15,0-1-2 16,-4 1 1-16,0-1 0 16,5 4 0-16,-5 0 0 15,4 1 0-15,-12-1 0 16,4-4 0-16,0 1 0 15,-3-1 1-15,3-3-1 0,0 4 0 16,-4-4 0 0,4 3 0-16,5-3-1 0,3 4 1 15,-4-4 0-15,4 3 0 16,4-3 0-16,4 0 0 16,12 4 1-16,8-1 0 15,4 1 0-15,0-4 1 16,8 0-1-16,-5 0 1 15,9 0-1-15,0-4 0 16,-4-3-1-16,-4 4 0 16,-4-1 0-16,-1-3 1 0,-7 4-2 15,-4-4 1-15,-4 7 0 16,0-4 0-16,-8 1 0 16,-4-1 0-16,-3 0 0 15,-5-3 0-15,-4 4 0 16,-4-1 1-16,0 1-2 15,-3 3 1-15,-1 0 0 16,4 0 0-16,4 3 0 16,4-3 0-16,5 4 0 15,3-1 0-15,0 1 0 16,4-4 0-16,4 0 0 16,0 0 0-16,4 0-1 15,0 0 1-15,12 0 0 16,8 3 0-16,-1-3 0 15,9 0 1-15,4 0-1 16,4 0 0-16,-1-3 0 0,1-1 0 16,-4 1 0-16,-4-1 0 15,-1 4-1-15,-11-3 1 16,0 3 0-16,-4-4 0 16,-8 4 0-16,-4 0 0 15,-4 0 0-15,0 0 1 16,-12 4-1-16,0-1 0 15,-7-3 0-15,-5 0 0 16,-4 4 0-16,0-4 0 16,-3 0-1-16,3 3 1 15,8-3 0-15,4 0 1 16,12 4-1 0,12-1 0-16,8 5 0 15,8-5 0-15,4 4 0 16,8 0 0-16,-1-3 0 15,1 3 1-15,-4 0-1 16,0-4 0-16,-1 1 0 16,-3-1 0-16,-4-3 0 15,-4 0 0-15,-4 0 0 16,0 0 0-16,-4 0 0 16,-8 0 0-16,0 0 0 15,0 0 0-15,-8 0 0 16,0-3 0-16,-4-1 0 15,0 1 0-15,-4 3 0 16,-4 0 0-16,-4 0 0 16,1-4 1-16,3 4-2 0,4 0 1 15,4-3 0-15,4 3 0 16,4 0 0-16,4 0 0 16,8-4 0-16,8 1 0 15,4-1 0-15,0 1 0 16,3-4 0-16,1 0 0 15,0 3-1-15,4 0 1 16,0 1 0-16,-5 3 0 16,-3 0 0-16,-4 0 0 15,-4 0 0-15,0 0 0 0,-4 0 0 16,-8 0 1-16,0 0-1 16,-4 0 0-16,-4 3 0 15,-4 1 0-15,0-4 0 16,-4 0 0-16,-4 0 0 15,1 0 0-15,3 0 0 16,-8-4 0-16,-4 4 0 16,0 0 1-16,-3 0-2 15,7-3 1-15,0 3 0 16,0 0 0-16,4 0 0 16,4 0 0-16,9 0 0 15,-1 0 0-15,4 0 0 16,4 0 0-16,4 0-1 15,8 0 1-15,3 3 0 16,5 1 0-16,4 0 0 0,0 3 0 16,0 0 0-16,3 0 0 15,1 0 0-15,0 0 0 16,0 0 0-16,-4-4 0 16,-5 4 0-16,-3-3 0 15,-4-1 0-15,-4-3 1 16,-8 0-2-16,0 0 1 15,-4 0 0-15,-4 0 1 16,-4-3-1-16,-4-1 0 16,1-3 0-16,-5 0 0 15,-8 0 0-15,-4 0 0 16,0 0-1-16,-7 4 1 0,7 3 0 16,0 0 0-16,1 3 0 15,3 1 0-15,4-4 0 16,8 3 0-16,4-3 0 15,0 4 0-15,12-1 0 16,0-3 0-16,4 4 0 16,4-1 0-16,0 1 0 15,8-1 0-15,0 1-1 16,4-1 1-16,4 1 0 16,7-1 0-16,-3-3 0 15,4 0 0-15,7-3 0 16,-3-1 0-16,0-3 0 15,4-3 1-15,-5-1-1 16,1-3 0-16,0 4 0 16,-5-1 0-16,1 0 0 15,-8 1 1-15,-4-1-1 16,-4 4 0-16,-8 0 0 16,-4-7 0-16,0-4 0 0,-4-3 0 15,-4-4 0-15,0-6 0 16,-4 6 0-16,0 0 0 15,4 1 0-15,-4 2 0 16,4 5-1-16,0 3 1 16,0 3 0-16,0 8 1 15,0 6-2-15,0 8 1 16,0 6 0-16,0 12 0 16,0 2 0-16,0-2 0 0,0-1 0 15,0 0 0-15,4-3 0 16,0-4 0-16,0-4 0 15,4-6 0-15,0-4 0 16,0-7 0-16,4-3 0 16,-4-8 0-16,0-7 0 15,0-6 1-15,0-8-1 16,0 0 0-16,4 4 0 16,-4 7 0-16,0 0 0 15,-4 7 0-15,4-4-1 16,0 11 1-16,-4 7 0 15,4 7 0-15,0 11 0 16,-8 6 0-16,0 8 0 16,0-7 0-16,0 3 0 15,0-3 0-15,0-1-1 16,0-6 1-16,0-4 0 16,0-3 0-16,4-8 0 0,0-3 1 15,4-14-1-15,0-7 0 16,4-7 0-16,0-4 0 15,8 0 0-15,-4 11 0 16,0 3 0-16,-5 1 0 16,1 6 0-16,0 1 0 15,4 2 0-15,-4 19 0 16,0 0-1-16,-4 3 1 16,0 3 0-16,-4 1 0 0,0 0 0 15,0 3 0-15,0-4 0 16,-4-2 0-16,4-1 0 15,0-4 0-15,0 1 0 16,0-4 0-16,0 0 0 16,0-4 0-16,0-3 0 15,0-7 0-15,8-7 0 16,-4-3 0-16,0-1 0 16,-4-7 0-16,4 1-1 15,-4-1 1-15,0 7 0 16,0 1 0-16,0 3 0 15,0-1 0-15,0 5 0 16,0 10 0-16,0 7 0 16,0 11 0-16,0-4-1 15,-4 10 1-15,0 5 0 16,0-8 0-16,0 0 0 16,4 0 0-16,-4-3 0 0,0-1 0 15,4 1 0-15,-4-7 1 16,0-1-1-16,0-3 0 15,0 0 0-15,-4-3 0 16,0-1 0-16,0-3 0 16,1 0 0-16,-1 0 0 15,0 0-1-15,4 0 1 16,0 0 0-16,0 0 1 16,0 0-2-16,4 4 1 15,-4-4 0-15,4 0 0 0,0 0 0 16,-4 0 1-16,4 3-2 15,-4-3 1-15,0 0 0 16,0 0 0-16,0 0 0 16,0 0 1-16,0 0-2 15,4 0 1-15,0 0 0 16,0 0 0-16,0 0 0 16,0 0 0-16,0 0 0 15,8 0 0-15,8 0 0 16,-4 0 0-16,0 0 0 15,0 0 0-15,-5 0 0 16,1 4 1-16,0-4-1 16,-8 0 0-16,4 0 0 15,-4 0 0-15,4 3 0 16,-4 1 1-16,-4 0-1 16,-8-1 0-16,1-3 0 0,-1 0 1 15,0 4-1-15,0-4 0 16,0 0 0-16,0 0 0 15,0 0 0-15,4 0 0 16,0 0 0-16,4 0 0 16,0 3 0-16,0-3 0 15,4 4 0-15,4-1 0 16,0 1 0-16,4-1 0 16,0-3 0-16,0 4 1 0,0-4-1 15,0 0 0-15,0-4 0 16,4 1 1-16,0-1-1 15,0-3 0-15,-4 4 0 16,-1-4 1-16,-3-1-1 16,4 1 0-16,-8 0-4 15,8 0 0-15,-4 0-5 16,0 0 0-16</inkml:trace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3:34.361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</inkml:brush>
  </inkml:definitions>
  <inkml:traceGroup>
    <inkml:annotationXML>
      <emma:emma xmlns:emma="http://www.w3.org/2003/04/emma" version="1.0">
        <emma:interpretation id="{599E66AD-F070-4C1D-BA24-0848937D4FF5}" emma:medium="tactile" emma:mode="ink">
          <msink:context xmlns:msink="http://schemas.microsoft.com/ink/2010/main" type="inkDrawing"/>
        </emma:interpretation>
      </emma:emma>
    </inkml:annotationXML>
    <inkml:trace contextRef="#ctx0" brushRef="#br0">41 79 9 0,'0'-4'4'0,"0"-3"-2"16,0 7 5-16,0 0-7 16,0 0 1-16,0 0 1 15,0 0 1-15,0 0-3 16,0 0 0-16,0 7 0 15,-4 1 1-15,0 2 0 16,0 1 0-16,4 3-1 16,-4-4 0-16,4 1 0 15,0-4 0-15,0 0 1 16,0-3 0-16,0-4-1 16,4-7 0-16,4-4 0 0,-4-3 0 15,0 0 0-15,0 3 0 16,0 4-1-16,0-3 0 15,-4 2 1-15,0 5 0 16,0-1 0-16,-4 4 1 16,4 0-1-16,-4 7 0 15,0 4 1-15,0 3 0 16,0 0-1-16,0 0 0 16,0 0-1-16,0 1 1 0,0-5 0 15,0-3 0-15,4 0 0 16,0-7 0-16,4-7-1 15,4-7 1-15,0-7 0 16,4 3 0-16,-4-6 0 16,0-5 0-16,0 8 0 15,-4 4 0-15,0 6 0 16,0 0 0-16,-4 1 0 16,0 13 1-16,0 8-1 15,0 0 0-15,0-1 0 16,0 4 0-16,-4 4-1 15,0 3 1-15,0 0 0 16,0 0 1-16,0 1-1 16,0-1 0-16,0-7 0 15,0-4 0-15,4-3 0 16,0 1 1-16,0-8-2 16,0 0 1-16,4-11 0 0,0-3 0 15,4-4-1-15,0-3 1 16,0 3-1-16,0 4 1 15,-4 0 0-15,0 4 0 16,0 3 0-16,0 3 1 16,0-3-1-16,-4 7 0 15,0 7 0-15,0 7 1 16,-4 4-1-16,0 3 0 16,0 0-1-16,0 7 1 15,-4-3 0-15,4 3 1 16,-4-3-1-16,4-7 0 0,0-4 0 15,4-7 0-15,0-7 0 16,4-14 1-16,4-1-2 16,0-6 1-16,4-7 0 15,0 0 0-15,-4 3 0 16,0 4 0-16,-1 3 0 16,-3 4 0-16,0 4 0 15,0-1 0-15,-4 11 0 16,0 0 0-16,0 7 0 15,-4 7 0-15,0 4 0 16,0 3 0-16,1 0 0 16,-5 0 0-16,4 8 0 15,0-12 0-15,0 1 0 16,0-8 0-16,4 1 0 16,4-18 1-16,0 0-2 15,4-7 1-15,0-4-1 0,3-10 1 16,9 0 0-16,0 3 1 15,-4-3-1-15,-4 10 0 16,0 4 0-16,0 0 0 16,-4 3 0-16,-8 11 0 15,0 4 0-15,-8 7 0 16,-8 6 0-16,4 4 0 16,0 4 0-16,0 3 0 15,0 8 0-15,0 6 1 16,0 4-1-16,0 0 0 15,5-18 0-15,-1-4 0 0,4-9-1 16,4-12 1-16,4-13 0 16,4-8 0-16,7-14 0 15,9-3 0-15,-4-11 0 16,4 4 1-16,4-1-1 16,-8 5 1-16,-1 6-1 15,-3 4 1-15,0 6-1 16,-8 8 0-16,0 0 0 15,-4 11 1-15,-4 3-1 16,0 7 1-16,-4 7-1 16,-4 7 0-16,0 7 0 15,-4 0 0-15,0 11 0 16,-8 7 1-16,-3 3-1 16,-1 1 0-16,8-8 0 15,4-10 0-15,4-11 0 16,8-7 0-16,12-10-1 0,4-18 1 15,8-18 0-15,0-3 0 16,3-11 0-16,1 0 0 16,-4 4 0-16,4-4 0 15,-5 3 0-15,-3 8 0 16,-4 14 0-16,-4-4 0 16,-4 8 0-16,-8 17 0 15,4 3 0-15,-8 8 0 16,-4 6 0-16,-4 12 1 15,-4 6-1-15,0 14 0 0,1 4 0 16,-5 11 0-16,0 3 0 16,0-4 0-16,4-10 0 15,4-14 0-15,4-11-1 16,4-3 1-16,4-18 0 16,8-7 0-16,0-18 0 15,4-10 1-15,4-11-1 16,8-10 0-1,4-22 0 1,-5 11 0-16,-3 11 0 16,-4 10 0-16,-4 11 0 15,-4 7 0-15,0 3 0 16,0 7 0-16,-8 11 0 16,0 8 0-16,0 6 0 15,-4 14 1-15,-8 11-1 16,0 10 0-16,-4 8-1 0,0 2 1 15,-4-2 0-15,5-8 0 16,3-10 0-16,0-11 0 16,4-3 0-16,8-11 0 15,4-21 0-15,8-14 0 16,8-18 0-16,3-10 0 16,-3-8 0-16,0-3 1 15,0-7-1-15,0 11 0 16,-7 22 0-16</inkml:trace>
    <inkml:trace contextRef="#ctx0" brushRef="#br0" timeOffset="1">495 399 40 1907,'-9'33'0'15,"-15"34"1"-15,4-4-1 16,4-10 0-16,0-10 0 15,4-12 1-15,4-10-1 16,5-10 1-16,3-11-1 16,11-11 0-16,5-17 0 15,4-14 0-15,-4-11 0 16,4-11 0-16,0-3-1 16,-15 50 1-16</inkml:trace>
    <inkml:trace contextRef="#ctx0" brushRef="#br0" timeOffset="-1">502 503 42 2141,'-4'13'1'16,"-12"51"-1"-16,-4-8 0 15,4-6 0-15,4-18 0 16,4-4 0-16,4-11 0 15,12-17 0-15,0-10 0 16,4-11 0-16,0-11 0 16,0-10 0-16,0-15 0 0,0 1 0 15,-4 14 0-15</inkml:trace>
    <inkml:trace contextRef="#ctx0" brushRef="#br0" timeOffset="1201.7384">521 551 43 2360,'-3'32'0'0,"-9"46"0"15,0 3 0-15,-4 7 0 16,4-6 0-16,0-5 0 16,4-20 0-16,0-12 0 15,8-9 0-15,-4-26 0 16,12-13 0-16,4-18 0 15,-4-18 0-15,4-11 0 16,0-10 1-16,4 0-1 0,0-3 0 16,-13 52-1-16</inkml:trace>
    <inkml:trace contextRef="#ctx0" brushRef="#br0" timeOffset="1200.7384">521 844 43 2594,'-3'15'0'16,"-13"62"0"-16,-4 1 0 0,4-11 0 15,4-18 1-15,4-10-1 16,0-11 0-16,4-7-1 16,8-17 1-16,0-18 0 15,8-14 0-15,-4-15-1 16,0-10 1-16,0 0 0 15,4-6 0-15,-4-1 0 16,4 3 1-16,-4-3-1 16,-5 39 0-16</inkml:trace>
    <inkml:trace contextRef="#ctx0" brushRef="#br0" timeOffset="3989.1257">521 845 44 2828,'-3'56'0'0,"-5"0"0"0,4 4 0 16,0-7 0 0,0-14 0-16,0-7 0 0,-4-7 0 15,8-18 0-15,0-18 0 16,0-10 0-16,0-7 0 16,0-15 0-16,0 1 0 15,0-7-1-15,0-1 1 16,0 1 0-16,0 3 0 15,-4 0 0-15,0 4 0 16,-4 14 0-16,4 3 0 16,-4 11 0-16,4 3 1 15,-12 25-1 1,0 7 0-16,0 8 0 16,4 6 0-16,1 14 0 15,-1 1 0-15,4-1 0 16,4-3 0-16,4-7-1 15,0-15 1-15,4-6 0 16,0-14 1-16,0-11-1 16,0-8 0-16,0-9 0 15,0-8 0-15,0-3 0 16,-4-1 0-16,-4-2 0 16,0-5 0-16,0-3 0 15,0-3 0-15,-4-4 0 16,0 0 0-16,-4 0 0 15,-4 4 0-15,4 0-1 16,-4 20 1-16,4 1 0 0,0 0 1 16,-3 3-1-16,-1 8 0 15,-4 2-1-15,8 1 1 16,4 7 0-16,0 0 0 16,0 0 0-16,4 0 0 15,0 7 0-15,0 11 0 16,0-1 0-16,0 18 0 15,8-3 0-15,0 21 1 16,8 10-1-16,4 1 0 16,4 6 0-16,4 4 0 15,-1 4 0-15,5 0 0 0,0-1 0 16,-4-10 0-16,0-7 0 16,-9-11 0-16,1-6 0 15,-4-8 0-15,-8-7 0 16,-8-10 0-16,0-11 0 15,-4-15 0-15,-4-6 0 16,-3-14 1-16,-1 0-1 16,-4-11 0-16,0-4-1 15,-12 1 1-15,5-14 0 16,-1 3 0-16,-4 0 0 16,8-4 0-16,4 11 0 15,4 11 0-15,5 10 0 16,-1 4 0-16,4 10 0 15,0 1 0-15,4 3 0 16,0 6 0-16,4 5 0 16,0 10 0-16,4 7 0 0,0 11 0 15,4 10 0-15,4 11 0 16,11 7 0-16,1 3 0 16,8 4 0-16,0 4 1 15,-4-1-1-15,-1-3 0 16,-7-7 0-16,0-7 0 15,0-4 0-15,-8-10 0 16,-4-7 0-16,0-11 1 16,-8-11-1-16,0-13 0 15,0-8 0-15,-4-14 0 0,0-3 0 16,0-11 0-16,-4-7 0 16,0 4 0-16,4-7 0 15,-4 6 0-15,0 8-1 16,4 14 1-16,4 10 0 15,0-3 1-15,0 21-2 16,4 10 1-16,0 19 0 16,4 9 0-16,0 12 0 15,4 20 0-15,-4 26 0 16,0 2 0-16,-4 5 0 16,3 3 0-16,-7 14 0 15,0-4 1-15,0-17-1 16,0-18 0-16,0-14 0 15,-3-18 0-15,6-17-1 16,1-18 1-16,4-24 0 16,4-19 0-16,0-20 0 0,0-8 0 15,-4-17 0 1,4-10 0-16,-4-22 0 0,0-14 0 16,-4 14 0-16,0 11 1 15,0 14-1-15,0 10 0 16,-4 22 0-16,0 10 0 15,0 11 0-15,0 21 0 16,0 14 0-16,0 17 0 16,0 19 0-16,0 20 0 15,0 29 0-15,0 10 0 16,0 11 0-16,0 21 1 0,0-3-1 16,-4-8 1-16,4-10-1 15,0-25 0-15,0-3 0 16,4-14 0-16,-4-26 0 15,4-13 0-15,-4-7 0 16,0-18 0-16,0-7 0 16,0-21 1-16,4-22-1 15,0-31 0-15,-4-17 0 16,0-8 0-16,0-3 0 16,4-18 0-16,-4-4-1 15,0 11 1-15,0 14 0 16,0 25 0-16,0 14 0 15,0 15 0-15,0 9 0 16,0 8 0-16,0 14 0 16,0 25 1-16,-4 20-2 15,4 22 1-15,-4 11 0 0,4 13 0 16,0 15 0-16,0 14 1 16,-4 10-1-16,0-10 0 15,4-4 0-15,0-17 0 16,0-18 0-16,0-10 1 15,0-15-2-15,0-7 1 16,0-17 0-16,4-15 0 16,-4-10 0-16,4-14 0 15,0-25 0-15,-2 14 0 16</inkml:trace>
    <inkml:trace contextRef="#ctx0" brushRef="#br0" timeOffset="3990.1257">517 1643 48 4516,'1'-12'0'16,"2"-101"0"-16,1-7 0 15,-4-3 0-15,0 17 0 16,0 25 0-16,0 78 0 15</inkml:trace>
    <inkml:trace contextRef="#ctx0" brushRef="#br0" timeOffset="3987.1257">533 1085 47 4657,'0'6'0'15,"0"118"1"-15,0 21-1 16,0-4 0-16,0 0 0 15,0-140 0-15</inkml:trace>
    <inkml:trace contextRef="#ctx0" brushRef="#br0" timeOffset="3984.1257">538 1329 35 4907,'-1'13'0'15,"-3"65"1"-15,0 20 0 16,0 8 0-16,3-87-1 15</inkml:trace>
    <inkml:trace contextRef="#ctx0" brushRef="#br0" timeOffset="3985.1257">504 2102 41 4969,'-2'48'0'16,"-2"29"1"-16,0-17-1 15,4-10 1-15,0-26-1 16,0-16 0-16,0-19 0 16,0-24 0-16,0-8 0 15,0-10 1-15,0-14-1 16,4-21 0-16,-4-18-1 15,0 8 1-15,0 9 0 16,0 15 0-16,0 11 0 16,0 17 0-16,0 11 0 15,0 6 0-15,0 15 0 16,0 7 1-16,0 21-1 16,0 22 0-16,-4 27 0 15,-4 18 0-15,-4 4 0 0,0-4 1 16,-4 14-2-16,0 15 1 15,4-15 0-15,-4-7 0 16,1-14 0-16,3-21 1 16,4-14-1-16,4-14 0 15,4-25 0-15,0 0 1 16,12-50-1-16,7-6 1 16,-3-15-1-16,0-6 0 15,-4-12 0-15,-4 22 0 0,4-35 0 16,-4 7 1-16,0 24-1 15,0 15 0-15,-4 17 0 16,-4 4 0-16,4 3 0 16,-4 11 0-16,0 14 0 15,0 21 0-15,-8 11 0 16,-4 24 0-16,-4 7 0 16,-4 4 0-16,-4 7 0 15,1-3 0-15,-1 17 0 16,-4 0 0-16,-4-7 0 15,0-3 0-15,9-15 0 16,7-3 1-16,0-25-2 16,12-13 1-16,0-22 0 15,16-15 1-15,4-20-1 16,0 3 0-16,3-7 0 16,1-7 0-16,4-3 0 15,0-8 0-15,8 5 0 16,-13-1 0-16,1 3 0 0,-4 11 0 15,-4 11-1-15,0 3 1 16,-4 8 0-16,0 6 0 16,-4 11 0-16,-4 7 1 15,0 10-1-15,-4 12 0 16,-8 2 0-16,-4 12 1 16,-4 2-1-16,0 8 0 15,-3 0 0-15,-5-7 0 0,-4 14 0 16,0-4 0-16,5-6 0 15,7-12 0-15,4-14-1 16</inkml:trace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5:45.718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</inkml:brush>
  </inkml:definitions>
  <inkml:traceGroup>
    <inkml:annotationXML>
      <emma:emma xmlns:emma="http://www.w3.org/2003/04/emma" version="1.0">
        <emma:interpretation id="{3F698736-C5DD-4074-A747-000E89815788}" emma:medium="tactile" emma:mode="ink">
          <msink:context xmlns:msink="http://schemas.microsoft.com/ink/2010/main" type="inkDrawing"/>
        </emma:interpretation>
      </emma:emma>
    </inkml:annotationXML>
    <inkml:trace contextRef="#ctx0" brushRef="#br0">2279 1142 43 2375,'7'-13'0'16</inkml:trace>
    <inkml:trace contextRef="#ctx0" brushRef="#br0" timeOffset="-1">2306 1092 43 2375,'3'-5'0'16,"29"-41"0"-16,-4 7 0 0,-4 14 1 15,-8 4-2-15,-8 11 1 16,-12 6 0-16,-4 11 1 16,-4 11-1-16,-4 14 0 15,-8 21 0-15,-4 10 0 16,7-8 0-16</inkml:trace>
    <inkml:trace contextRef="#ctx0" brushRef="#br0" timeOffset="-312932.279">2297 1188 44 2469,'-10'23'0'15</inkml:trace>
    <inkml:trace contextRef="#ctx0" brushRef="#br0" timeOffset="-312935.28">2429 1062 43 2797,'4'-7'0'0,"31"-63"0"16,-16 30 0-16</inkml:trace>
    <inkml:trace contextRef="#ctx0" brushRef="#br0" timeOffset="-413615.5386">2461 662 42 3125,'-1'2'0'0,"-26"47"0"16,3-7 0-16,0-3 0 0,8-4 0 15,0-10 0-15,4-7 0 16,8-11 0-16,4-7 1 16,4-11-1-16,4-10 0 15,4-18 0-15,8 0 0 16,4-7 0-16,-4-3 0 15,-1 0-1-15,-2 16 1 16</inkml:trace>
    <inkml:trace contextRef="#ctx0" brushRef="#br0" timeOffset="-4">2461 526 43 3297,'-9'11'0'16,"-10"20"1"-16,-1 5-2 15,0 2 1-15,-4 1 0 16,4 0 1-16,4-11-2 15,4 0 1-15,4-10 0 16,4-7 0-16,8-18 0 16,4-8 0-16,4-2 0 15,0-15 0-15,12-3 0 16,-4-4 0-16,0-3 0 16,0 6 0-16,-9 5 0 15,-3 6 0-15,0 4 0 16,-4 3 0-16,-4 4 0 15,-8 10 0-15,-4 12 0 16,1 13 0-16,-5 10 0 16,-4-2 1-16,0 6-2 0,-4 7 1 15,0 1 0 1,5-7 1-16</inkml:trace>
    <inkml:trace contextRef="#ctx0" brushRef="#br0" timeOffset="-3">2306 720 43 3609,'7'-18'0'0,"9"-24"0"16,4 0 0-16,-4 6 1 16,-4 8-1-16,-4 3 0 15,-4 4 0-15,-4 7 0 16,0-3 0-16,0 6 0 0,0 4 0 16,-4 0 0-16,0 7 0 15,-4 0 0-15,0 7 0 16,-4 0 0-16,0 11-1 15,0-1 1-15,4 4 0 16,0-10 1-16,4 3-1 16,0-7 0-16,4-3 0 15,4-4 0-15,4-7 0 16,0-7 0-16,4-1 0 16,-4 1 0-16,0-3 0 15,0-5 0-15,0 5 0 16,-4 3 1-16,0 0-1 15,-2 6 1-15</inkml:trace>
    <inkml:trace contextRef="#ctx0" brushRef="#br0" timeOffset="-14902.8981">2253 416 49 3938,'-15'11'0'0,"-13"21"0"0,0 3 0 15,-3-3 0-15,30-31 0 16</inkml:trace>
    <inkml:trace contextRef="#ctx0" brushRef="#br0" timeOffset="-14903.8981">2150 500 49 4063,'5'-9'0'15,"-1"-9"0"-15,-8 4 0 0,0 7 0 16,3 6 0-16</inkml:trace>
    <inkml:trace contextRef="#ctx0" brushRef="#br0" timeOffset="-5">2153 1406 45 5719,'2'-5'0'0,"-2"3"0"15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5:32.673"/>
    </inkml:context>
    <inkml:brush xml:id="br0">
      <inkml:brushProperty name="width" value="0.15875" units="cm"/>
      <inkml:brushProperty name="height" value="0.15875" units="cm"/>
      <inkml:brushProperty name="color" value="#DEEBF6"/>
      <inkml:brushProperty name="transparency" value="216"/>
    </inkml:brush>
  </inkml:definitions>
  <inkml:traceGroup>
    <inkml:annotationXML>
      <emma:emma xmlns:emma="http://www.w3.org/2003/04/emma" version="1.0">
        <emma:interpretation id="{6457EBFD-E6C3-4C26-88AA-893CC4A4DC08}" emma:medium="tactile" emma:mode="ink">
          <msink:context xmlns:msink="http://schemas.microsoft.com/ink/2010/main" type="inkDrawing"/>
        </emma:interpretation>
      </emma:emma>
    </inkml:annotationXML>
    <inkml:trace contextRef="#ctx0" brushRef="#br0">272 43 8 0,'0'-7'4'0,"8"92"7"0,-4-60 4 0,0 17-12 16,4 28 0-16,0 22 1 15,8 7 1-15,-1 7-7 16,-3 7 1-16,0 14 3 16,-12 3 1-16,-8-13-3 15,0-12 1-15,0-23-1 16,0-15 1-16,4-18-1 15,-3-17 0-15,3-18 0 16,0-21 0-16,0-18-2 16,-4-28 0-16,4-24-3 15,0-22 1-15,-4-25-1 16,0-13 1-16,0 3-1 16,0 21 1-16,0 14 2 0,4 18 0 15,0 14 1-15,0 17 1 16,0 12 0-16,4 9 1 15,0 12-1-15,0 10 0 16,0 17 1-16,-4 19 1 16,4 27 0-16,0 32 1 15,0 7 0-15,0 11 0 16,0 21 0-16,0 7 0 16,0-14-1-16,0-10 0 15,0-19-1-15,0-20 0 16,0-15 0-16,0-13 0 0,0-15-1 15,0-18 1-15,0-17-1 16,0-14 1-16,0-28-2 16,0-22 1-16,0-20-2 15,0-15 0-15,-4-21-1 16,0-18 1-16,0 8 0 16,0 17 0-16,4 24 1 15,0 19 1-15,0 17 0 16,0 14 1-16,0 11-1 15,0 10 1-15,0 11-1 16,0 17 1-16,4 18-1 16,0 11 1-16,-4 25 0 15,0 24 1-15,0 11-1 16,-4 3 1-16,0 18-1 16,-4 7 1-16,-4-4 0 15,5-17 0-15,3-15 0 0,0-20 1 16,0-15-1-16,0-13 0 15,4-12 0-15,4-24 0 16,0-21-1-16,4-18 1 16,-4-17-3-16,-1-15 0 15,-3-13-2-15,0-15 1 16,-3-17-2-16,-5 3 1 16,0 10-1-16,-4 19 1 15,4 13 1-15,0 18 1 16,4 14 1-16,0 15 0 0,0 13 1 15,0 15 0-15,4 13 0 16,0 29 0-16,0 21-1 16,0 11 0-16,4 6 0 15,0 12 1-15,0 10 0 16,0-4 0-16,-4-14 0 16,0-10 0-16,4-18 1 15,-4-15 1-15,0-16-1 16,0-12 1-16,0-27-1 15,0-15 0-15,0-14-1 16,-4-17 1-16,0-11-4 16,0-11 1-16,-4-14-2 15,-4-10 0-15,0 14 0 16,0 14 1-16,0 14-1 16,4 14 1-16,4 11 1 15,1 7 0-15,-1 6 1 0,0 12 0 16,4 20 0-16,0 12 0 15,0 13 0-15,0 11 0 16,0 10 0-16,-4 4 0 16,4 7 0-16,-4 4 0 15,4-4 0-15,0-11 1 16,0-6-1-16,0-15 0 16,0-3 1-16,0-18 0 15,0-14 0-15,0-14 0 16,0-4 0-16,0-7 0 15,0-7 0-15,0 1 0 0,4-19-1 16,-4-3 0-16,0-7 0 16,0 4 0-16,0 7-1 15,-4 10 1-15,4 7 0 16,0 4 0-16,0 7-1 16,0 17 1-16,0 11-1 15,-4 7 1-15,4 11-1 16,-4 7 1-16</inkml:trace>
    <inkml:trace contextRef="#ctx0" brushRef="#br0" timeOffset="1">18 488 56 1406,'0'-7'0'16,"0"0"-1"-16,0 10 1 16,-4 8-1-16</inkml:trace>
    <inkml:trace contextRef="#ctx0" brushRef="#br0" timeOffset="-1">42 738 54 1672,'8'71'0'16,"0"6"1"-16,0 15-1 15,-1 7 1-15,5 3 0 16,0-7 0-16,0-3 0 15,0-11 0-15,-4-17 0 0,0-18 0 16,0-11 0-16,0-28 0 16,0-18 0-16,0-10 0 15,-4-14-1-15,4-14 1 16,-4-33-2-16,0-13 0 16,-4-14-1-16,0-11 1 15,0-18-1-15,0-3 0 16,-4 18 0-16,4 27 0 15,-4 26 1-15,4 13 0 16,0 12 0-16,0 20 1 16,0 21 0-16,0 22 0 0,4 28 0 15,0 17 0-15,-1 22 1 16,5 21 0-16,-4 24 0 16,0 4 1-16,0 8 0 15,0-8 0-15,0-4 0 16,4-13 1-16,-4-29-2 15,0-18 0-15,0-20 0 16,-4-15 1-16,0-24-2 16,4-19 1-16,0-27-1 15,0-11 1-15,0-17-2 16,0-25 1-16,0-25-1 16,0-11 1-16,0 1-2 15,-4-22 1-15,4 15 0 16,0 10 0-16,0 28 0 15,-4 28 0-15,4 15 0 0,0 17 1 16,-4 22 0-16,0 24 0 16,0 28-1-16,0 11 1 15,0 14 0-15,8 32 0 16,-8 14 0-16,0 7 1 16,0 3 0-16,0 1 0 15,0-4 0-15,-4-15 1 16,0-13-1-16,4-25 1 15,0-7-2-15,0-17 1 16,0-26-1-16,0-17 0 16,4-32 0-16,0-10 0 0,0-18 0 15,4-21 0-15,-4-21-2 16,0-22 0-16,-4-6 0 16,3-8 0-16,9 4 0 15,-4 21 0-15,0 14 0 16,0 22 1-16,-4 17 0 15,0 14 1-15,0 18 0 16,4 14 1-16,0 24 0 16,0 25 0-16,0 18-1 15,0 14 1-15,4 22-1 16,0 20 1-16,-8-52 0 16</inkml:trace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5:44.210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216"/>
    </inkml:brush>
  </inkml:definitions>
  <inkml:traceGroup>
    <inkml:annotationXML>
      <emma:emma xmlns:emma="http://www.w3.org/2003/04/emma" version="1.0">
        <emma:interpretation id="{71C2EAF7-3999-489E-AB4C-9691E80DF2CD}" emma:medium="tactile" emma:mode="ink">
          <msink:context xmlns:msink="http://schemas.microsoft.com/ink/2010/main" type="inkDrawing"/>
        </emma:interpretation>
      </emma:emma>
    </inkml:annotationXML>
    <inkml:trace contextRef="#ctx0" brushRef="#br0">3 581 17 78,'-1'24'1'0,"1"7"-1"16,0-3 1-16,-2-7-3 16,2-5 1-16,0-6-1 15,0-5 0-15</inkml:trace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5:44.209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216"/>
    </inkml:brush>
  </inkml:definitions>
  <inkml:traceGroup>
    <inkml:annotationXML>
      <emma:emma xmlns:emma="http://www.w3.org/2003/04/emma" version="1.0">
        <emma:interpretation id="{4D0F5C34-3B9D-46D0-BF62-C623CD6BC5AF}" emma:medium="tactile" emma:mode="ink">
          <msink:context xmlns:msink="http://schemas.microsoft.com/ink/2010/main" type="inkDrawing"/>
        </emma:interpretation>
      </emma:emma>
    </inkml:annotationXML>
    <inkml:trace contextRef="#ctx0" brushRef="#br0">47 470 20 78,'0'19'0'16,"0"-2"0"-16,0-5-1 16,2-3 0-16,-2-4-1 15,0-3 0-15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7:54:49.539"/>
    </inkml:context>
    <inkml:brush xml:id="br0">
      <inkml:brushProperty name="width" value="0.07" units="cm"/>
      <inkml:brushProperty name="height" value="0.07" units="cm"/>
      <inkml:brushProperty name="color" value="#404040"/>
      <inkml:brushProperty name="transparency" value="101"/>
      <inkml:brushProperty name="fitToCurve" value="1"/>
    </inkml:brush>
  </inkml:definitions>
  <inkml:trace contextRef="#ctx0" brushRef="#br0">6 218 7 0,'0'11'3'0,"0"-25"-1"0,-4 14 3 16,4 0-4-16,-4 0 0 15,4 0 3-15,-4 0 1 16,4 0-5-16,8 3 0 0,-8-3 3 16,0 0 1-16,0 0-2 15,0-3 1-15,-4 3-2 16,0 0 0-16,4 0-1 15,0 0 1-15,0-8-1 16,8 8 0-16,-8 4 0 16,8-8 0-16,-8 4 0 15,-4 0 0-15,12 0 0 16,-4-3 0-16,0-1 0 16,-4-3 1-16,8 4 0 15,0-1 0-15,8-6 0 16,0-1 0-16,0-7 0 15,4 1 1-15,-1 6-1 16,1-10 0-16,0 3 0 16,0 4 0-16,-4 0 0 15,0 4 0-15,0-1-1 16,-5 0 1-16,1 4-1 0,0 0 1 16,-4 4-1-16,0-1 0 15,0 1 0-15,0 3 0 16,0 3 0-16,0 1 0 15,0 3 0-15,0 0 0 16,0 4 0-16,4 3 0 16,3 3 0-16,-3 1 0 15,0 0 0-15,0 3 0 16,4-4 0-16,0-3 1 0,-4 4-2 16,0-7 1-16,0 3 0 15,0-4 0-15,-1-6 0 16,-3 3 0-16,0-3 0 15,0-4 1-15,0 0 0 16,0 0 0-16,0-8-1 16,0-6 0-16,0 0 0 15,0 0 0-15,4 0 1 16,0-4 0-16,4-3-1 16,-1 0 1-16,1 3-1 15,0 4 1-15,4 4 0 16,-4 3 0-16,-4 0-1 15,4 3 0-15,-4 1 0 16,3 3 0-16,-3 3 0 16,4 4 0-16,0 4-1 15,0 3 1-15,-4 0 0 0,0 7 1 16,0 7-1-16,0 1 0 16,-4-1 0-16,0-4 0 15,-1 1 0-15,1-7 0 16,-4-1 0-16,4 1 1 15,-4-4-1-15,0-3 0 16,0-4 0-16,0 0 1 16,-4-7 0-16,12 0 1 15,-4-7 0-15,0-4 0 16,0-3-1-16,0-4 1 16,4-3-1-16,0-3 1 0,0-1-2 15,3 4 0-15,1-4 0 16,0 4 0-16,0 3 0 15,-4 1 0-15,0 6-1 16,0 0 1-16,-4 4 0 16,0 0 0-16,0 7 0 15,0 4 0-15,3-1 0 16,1 8 0-16,0 3 0 16,0 11 0-16,8 3 0 15,-8-3 0-15,4 3 0 16,-4-3 0-16,4 3 0 15,-1 0 0-15,1-3 0 16,-4-8 0-16,4 1 0 16,-4 0 0-16,4-4 0 15,-4-7 0-15,0 3 0 16,0-3 0-16,3-3 0 0,-3-8 0 16,4-3 0-16,0 4 0 15,0-4 0-15,-4-7 0 16,4-4 0-16,4 0 1 15,-5 4-1-15,1-7 0 16,0 4 0-16,-4-5 0 16,0 5 0-16,4 3 0 15,-4-4 0-15,0 7 0 16,4 1 0-16,-4 6 0 16,3 4 0-16,1 0 0 0,0 0-1 15,0 7 1-15,-4 4 0 16,4 0 0-16,-4 10 0 15,0 0 1-15,0 4-2 16,-5-4 1-16,5 7 0 16,-4 4 1-16,4-8-1 15,-4-2 0-15,0-5 0 16,4-3 0-16,0 4 0 16,0-7 0-16,0-1 0 15,4-3 0-15,-1 0 0 16,1-3 0-16,0-4 0 15,4 0 0-15,4-4 0 16,-8-6 0-16,8-4-1 16,-5 3 1-16,5-10 0 15,-8 7 1-15,0-4-1 16,0-3 0-16,-4 3 0 16,0 4 0-16,-4 0 0 0,0 7 0 15,-4 0 0-15,3 0 0 16,-7 7 0-16,8 0 0 15,0 3 0-15,0 8 0 16,0 7 0-16,0-1 0 16,0 1 0-16,4-1 0 15,0 5 0-15,0 2 0 16,4-2 0-16,0-1 0 16,-1-4-1-16,1-3 1 15,0 1 0-15,-4-5 1 0,0-3-1 16,4 0 0-16,-4-7 0 15,0-3 0-15,4-4 0 16,-1-4 0-16,9 0 0 16,8 1 0-16,-4-8 0 15,0 4 1-15,-1 0-1 16,-3 0 0-16,-4 7 0 16,-4-4 0-16,8 4 0 15,-8 11 0-15,-1-1 0 16,-3 11 0-16,0-7 0 15,-4 4 0-15,0 7 0 16,0 3 0-16,0 0 0 16,0 0 0-16,0 0 0 15,0 1 0-15,0-5 0 16,0 1 1-16,0-4-2 16,0-7 1-16,-1 0 0 0,1 0 1 15,0-7 0-15,4-3 1 16,0-5 0-16,0 1 1 15,4 0-1-15,4-3 1 16,0-1-1-16,-1 1 1 16,1 3-2-16,0 0 1 15,0-1-2-15,0 5 0 16,0-1-3-16,-8 4 1 16,-1 0-5-16,-3 4 1 15,0-1-6-15,-4 5 0 16,4-1-1-16,-4 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5:44.206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216"/>
    </inkml:brush>
  </inkml:definitions>
  <inkml:traceGroup>
    <inkml:annotationXML>
      <emma:emma xmlns:emma="http://www.w3.org/2003/04/emma" version="1.0">
        <emma:interpretation id="{F5838AC2-972E-4051-BA65-D751EAA75FD7}" emma:medium="tactile" emma:mode="ink">
          <msink:context xmlns:msink="http://schemas.microsoft.com/ink/2010/main" type="inkDrawing"/>
        </emma:interpretation>
      </emma:emma>
    </inkml:annotationXML>
    <inkml:trace contextRef="#ctx0" brushRef="#br0">4 688 31 109,'0'22'-3'16,"0"-6"-1"-16,0-6 0 15,0-6 0-15,0-8 0 16</inkml:trace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5:44.205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216"/>
    </inkml:brush>
  </inkml:definitions>
  <inkml:traceGroup>
    <inkml:annotationXML>
      <emma:emma xmlns:emma="http://www.w3.org/2003/04/emma" version="1.0">
        <emma:interpretation id="{9BDDCC5D-95D4-432B-B46E-71F6CC5526F5}" emma:medium="tactile" emma:mode="ink">
          <msink:context xmlns:msink="http://schemas.microsoft.com/ink/2010/main" type="inkDrawing"/>
        </emma:interpretation>
      </emma:emma>
    </inkml:annotationXML>
    <inkml:trace contextRef="#ctx0" brushRef="#br0">235 173 15 609,'11'-16'-1'16,"-3"4"1"-16,-2 5 3 15,-2 7 1-15,-4 1 0 16,-4 6 0-16,-4 6 0 16,-2 4 1-16,3-2-1 15</inkml:trace>
    <inkml:trace contextRef="#ctx0" brushRef="#br0" timeOffset="-1">261 238 13 812,'1'-3'3'16,"2"-7"1"-16,-1 4 1 16,-4 6 0-16,-3 9 1 0,0 1-1 15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07.334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F128015C-A823-4D0C-A707-EEED8CFB9E78}" emma:medium="tactile" emma:mode="ink">
          <msink:context xmlns:msink="http://schemas.microsoft.com/ink/2010/main" type="inkDrawing"/>
        </emma:interpretation>
      </emma:emma>
    </inkml:annotationXML>
    <inkml:trace contextRef="#ctx0" brushRef="#br0">2 0 10 0,'0'27'5'0,"-2"17"-3"16,2-28 6-16,0 9-9 16,2 9 1-16,-2 10 0 15,1 3 0-15,1 5 0 16,1 2 0-16,-1-3-1 15,3-3 1-15,-1-5-3 16,-1-6 0-16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07.889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765F15FD-0D88-4E1B-BF36-895338726D39}" emma:medium="tactile" emma:mode="ink">
          <msink:context xmlns:msink="http://schemas.microsoft.com/ink/2010/main" type="inkDrawing"/>
        </emma:interpretation>
      </emma:emma>
    </inkml:annotationXML>
    <inkml:trace contextRef="#ctx0" brushRef="#br0">14 0 11 0,'-2'19'5'0,"1"7"-5"16,1-19 8-16,0 6-8 16,1 6 0-16,-1 7 1 15,0 3 0-15,0 4-2 16,-1 2 1-16,-1 9 0 15,0 4 1-15,-1 0-1 0,1-5 0 16,1 2 0-16,1 3 0 16,0-1-1-16,1-4 1 15,1-2-1-15,1-4 0 16,-1-2-2-16,3-2 0 16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08.460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187D03B5-758D-44AF-91FB-C1148D973D7C}" emma:medium="tactile" emma:mode="ink">
          <msink:context xmlns:msink="http://schemas.microsoft.com/ink/2010/main" type="inkDrawing"/>
        </emma:interpretation>
      </emma:emma>
    </inkml:annotationXML>
    <inkml:trace contextRef="#ctx0" brushRef="#br0">19 0 9 0,'0'27'4'0,"5"0"-4"0,-3-16 6 31,5 22-6-31,-1 7 1 16,-1 1-1-16,0 0 1 0,-1 2-1 16,-1 2 0-1,-2-1 0-15,-2 7 0 0,-3-4 0 16,-2 0 0-16,0 1 0 16,0-1 1-16,1-2-1 15,-2-7 0-15,1-5 0 16,0-3 0-16,2-7-2 15,1-4 1-15,2-5-2 16,-1-2 1-16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08.955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DB332CFE-BF67-49A8-AFB1-5B59EBDA5EA7}" emma:medium="tactile" emma:mode="ink">
          <msink:context xmlns:msink="http://schemas.microsoft.com/ink/2010/main" type="inkDrawing"/>
        </emma:interpretation>
      </emma:emma>
    </inkml:annotationXML>
    <inkml:trace contextRef="#ctx0" brushRef="#br0">2 0 13 0,'-1'38'6'0,"1"11"-8"0,0-32 12 0,0 8-11 15,0 6 1-15,0 2 2 16,0 4 0-16,0 4-2 16,0 6 0-16,0-3 1 15,0 0 1-15,0 3-1 16,0-1 0-16,1-2-1 16,1 1 1-16,-1-5-1 15,1 1 0-15,-2-4 0 16,0-2 0-16,0-4-3 15,0-5 1-15,0-1-2 16,0-5 0-16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09.496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C77B2466-AA99-4875-9FBA-228A971CBE73}" emma:medium="tactile" emma:mode="ink">
          <msink:context xmlns:msink="http://schemas.microsoft.com/ink/2010/main" type="inkDrawing"/>
        </emma:interpretation>
      </emma:emma>
    </inkml:annotationXML>
    <inkml:trace contextRef="#ctx0" brushRef="#br0">5 0 10 0,'1'22'5'0,"4"6"-5"15,-5-21 7-15,1 7-7 16,1 3 1-16,-1 3-1 16,-1 7 1-16,0 2 0 15,0 1 0-15,-1 2 0 16,-1 2 1-16,1-1-1 0,-1 4 1 16,1 3-1-16,-1-5 0 15,1 1-1-15,0-3 1 16,-1 0-1-16,1-1 0 15,1-3 0-15,0-1 0 16,0-3 0-16,0-1 0 16,0-5-3-16,0-2 1 15,0-6-2-15,1-2 0 16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10.036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36A29495-D1FE-435E-8791-A394DEBDCF53}" emma:medium="tactile" emma:mode="ink">
          <msink:context xmlns:msink="http://schemas.microsoft.com/ink/2010/main" type="inkDrawing"/>
        </emma:interpretation>
      </emma:emma>
    </inkml:annotationXML>
    <inkml:trace contextRef="#ctx0" brushRef="#br0">22 0 12 0,'-1'20'6'0,"-1"9"-6"0,2-20 9 16,0 3-7-16,0 6 0 15,-1 4 0-15,-1 2 0 16,1 5-3-16,-1 0 1 0,0 4 2 16,-1 2 0-16,0-1-2 15,1-1 1-15,1-1 0 16,0 1 0-16,1-3-1 15,0-1 1-15,0 2-1 16,1-1 0-16,0-4 0 16,1-2 0-16,-1-3-1 15,2-2 1-15,0-2-2 16,0-2 0-16,-2-3-1 16,2-3 0-16,-1-3-2 15,-1-2 0-15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10.547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5C982D02-D6CE-4B85-B323-CB973402BC94}" emma:medium="tactile" emma:mode="ink">
          <msink:context xmlns:msink="http://schemas.microsoft.com/ink/2010/main" type="inkDrawing"/>
        </emma:interpretation>
      </emma:emma>
    </inkml:annotationXML>
    <inkml:trace contextRef="#ctx0" brushRef="#br0">10 0 8 0,'2'20'4'0,"-1"19"3"15,-1-25 6-15,0 4-13 16,0 6 1-16,0 4 0 16,-1 5 1-16,-1 6-3 15,1 3 1-15,-1 0 1 16,2 1 0-16,-1-4 0 15,-1 3 0-15,2-1-1 16,-1 1 0-16,0-4 0 16,-1-1 1-16,1-3-1 15,1-2 1-15,0 1-1 16,0-5 0-16,0-3 0 16,0-3 0-16,0-3-3 0,0-3 1 15,0-2-3-15,0-3 0 16</inkml:trace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10.983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4D774815-2E75-4343-8895-866C3705AE0F}" emma:medium="tactile" emma:mode="ink">
          <msink:context xmlns:msink="http://schemas.microsoft.com/ink/2010/main" type="inkDrawing"/>
        </emma:interpretation>
      </emma:emma>
    </inkml:annotationXML>
    <inkml:trace contextRef="#ctx0" brushRef="#br0">0 0 13 0,'-1'21'6'0,"1"17"-7"15,0-27 9-15,0 3-6 16,1 3 0-16,-1 3-1 16,0 0 1-16,2 7-3 0,-2 2 0 15,0 4 3-15,0 0 0 16,0 1-2-16,1-3 1 15,1 2-1-15,2-1 0 16,0 2 0-16,-1-6 1 16,0-4-6-16,0-2 0 15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6-02-10T11:44:13.147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158"/>
      <inkml:brushProperty name="fitToCurve" value="1"/>
    </inkml:brush>
  </inkml:definitions>
  <inkml:traceGroup>
    <inkml:annotationXML>
      <emma:emma xmlns:emma="http://www.w3.org/2003/04/emma" version="1.0">
        <emma:interpretation id="{4C942FA3-33F3-4572-A190-D61BFD1158D2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0,'0'0'16,"0"0"-1,0 0 1,0 0 0,0 0-1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13.789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5D7A6DC9-5056-4D0C-9C42-BB22787BC7C9}" emma:medium="tactile" emma:mode="ink">
          <msink:context xmlns:msink="http://schemas.microsoft.com/ink/2010/main" type="inkDrawing"/>
        </emma:interpretation>
      </emma:emma>
    </inkml:annotationXML>
    <inkml:trace contextRef="#ctx0" brushRef="#br0">66 53 7 0,'-4'-1'3'0,"1"2"0"15,0 0 1-15,0 2-5 16,-1 4 1-16,-2 2 0 16,0 0 0-16,-1 5 0 15,0-1 0-15,0 0 0 16,1-1 1-16,2-3-1 16,1-1 0-16,2-2 0 15,-1-2 1-15,2-4-1 16,4-3 0-16,2-6 0 15,1-2 0-15,2-4-1 16,1-2 1-16,0 1 0 0,1-1 1 16,2 2-1-16,-1 0 0 15,-4 1 0-15,-1 5 0 16,-1 0 0-16,-2 3 1 16,-2 1-1-16,-4 3 0 15,-2 4 0-15,-3 3 0 16,-2 4 0-16,1 1 1 15,-2 6-1-15,0 7 1 16,0 0-1-16,0 0 1 16,1 0-1-16,2-3 0 0,0-2 0 15,3-2 1-15,1-4-1 16,1-2 0-16,2-4 0 16,3-2 0-16,1-3-3 15,2-2 0-15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14.075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FC824687-A274-442C-92AA-D2348034251E}" emma:medium="tactile" emma:mode="ink">
          <msink:context xmlns:msink="http://schemas.microsoft.com/ink/2010/main" type="inkDrawing"/>
        </emma:interpretation>
      </emma:emma>
    </inkml:annotationXML>
    <inkml:trace contextRef="#ctx0" brushRef="#br0">108 0 9 0,'-13'25'4'0,"-12"11"-3"0,20-25 5 15,-2 4-7-15,-3 3 1 16,2-1 0-16,-2 1 0 16,1 1 0-16,2-3 0 15,1-1 0-15,2-2 0 16,1-4-1-16,2-4 0 15,1-8-1-15,2-3 0 16</inkml:trace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14.330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B3718E81-D90A-458A-8B97-D002E2989E2D}" emma:medium="tactile" emma:mode="ink">
          <msink:context xmlns:msink="http://schemas.microsoft.com/ink/2010/main" type="inkDrawing"/>
        </emma:interpretation>
      </emma:emma>
    </inkml:annotationXML>
    <inkml:trace contextRef="#ctx0" brushRef="#br0">198 1 6 0,'2'-3'3'0,"-2"1"1"15,0 2 5-15,0 2-10 16,-2 1 1-16,0 3 0 16,-4 4 0-16,-4 4 0 15,-2 4 1-15,-2 6 0 16,-2 0 1-16,-2 2-1 16,1 3 0-16,0 4 0 15,-1 1 1-15,3 2-1 16,-1-3 0-16,3-4-3 15,3-3 1-15,2-6-3 16,2-4 1-16</inkml:trace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15.006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52E37091-ACEC-4B0D-B38F-BA9BD90DA717}" emma:medium="tactile" emma:mode="ink">
          <msink:context xmlns:msink="http://schemas.microsoft.com/ink/2010/main" type="inkDrawing"/>
        </emma:interpretation>
      </emma:emma>
    </inkml:annotationXML>
    <inkml:trace contextRef="#ctx0" brushRef="#br0">216 10 4 0,'4'-9'2'0,"-4"11"0"0,0-2-1 0,2 1 1 16,-2-1 1-16,0 0 0 15,-2 0 1-15,1 4-5 16,-2 1 0-16,0 6 4 15,-1 3 0-15,-2 4-1 16,-1 5 0-16,-3 2-1 16,-3 5 1-16,-3 0-1 15,-2 8 1-15,-2 2-2 16,0-6 1-16,3 0-1 16,1-3 0-16,3-3 0 15,2-7 1-15,2-4-1 16,2-3 0-16,3-6 0 15,2-4 0-15,5-5-1 16,3-5 1-16,4-4-2 16,4-4 0-16,3-6-1 15,2-6 0-15,-2-1 0 0,1 0 0 16,-2 2 0-16,-3 6 1 16,3-3 1-16,-2 1 0 15,0-1 0-15,-4 6 1 16,2-2 0-16,-2 4 1 15,-3 1-1-15,-1 6 0 16,-2-2 0-16,-1 8 0 16,-5 2 0-16,-1 5 1 15,-2 3-1-15,-4 1 1 0,-1 5 0 16,-1 6 1-16,-4 5 0 16,-2 7 1-16,-3 3-2 15,-4 0 1-15,3-2 0 16,-2 5 0-16,3-1-1 15,1-2 0-15,3-4-2 16,4-7 1-16,2-5 1 16,2-6 0-16,6-2-3 15,2-8 0-15,4-10-2 16,3-4 0-16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15.306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D029DFEC-E535-4140-B8C7-2CD90FC4CEC7}" emma:medium="tactile" emma:mode="ink">
          <msink:context xmlns:msink="http://schemas.microsoft.com/ink/2010/main" type="inkDrawing"/>
        </emma:interpretation>
      </emma:emma>
    </inkml:annotationXML>
    <inkml:trace contextRef="#ctx0" brushRef="#br0">237 3 12 0,'-3'-3'6'0,"0"5"-6"0,2-2 9 16,-2 1-10-16,0 4 1 16,-1 3 1-16,-2 2 1 15,-1 8-1-15,-5 2 0 16,-1 5 1-16,-2 3 0 15,-5 3 0-15,1 3 0 16,-1 3-1-16,2 3 1 16,-1-1-2-16,2-4 0 15,1-3 0-15,3-6 0 16,3-3 0-16,3-5 0 0,1-4-1 16,4-5 0-16,0-5-3 15,5-4 1-15,3-7-2 16,1-4 0-16</inkml:trace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15.606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8B69081A-9C79-406A-ABFF-C82D53DD16C6}" emma:medium="tactile" emma:mode="ink">
          <msink:context xmlns:msink="http://schemas.microsoft.com/ink/2010/main" type="inkDrawing"/>
        </emma:interpretation>
      </emma:emma>
    </inkml:annotationXML>
    <inkml:trace contextRef="#ctx0" brushRef="#br0">243 0 11 0,'-13'26'5'0,"-7"16"1"16,14-29 8-16,-2 6-13 15,-4 9 0-15,-2 6 0 16,-4 4 0-16,-5 3-2 0,0-2 1 16,3 0 0-16,1-1 1 15,2-4-1-15,3-4 0 16,1-4 0-16,3-5 0 15,3-5 0-15,3-5 0 16,2-6-3-16,2-5 1 16,4-6-3-16,4-7 1 15</inkml:trace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15.907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FFC8F098-0D4C-4C2E-B55C-C32252F833FE}" emma:medium="tactile" emma:mode="ink">
          <msink:context xmlns:msink="http://schemas.microsoft.com/ink/2010/main" type="inkDrawing"/>
        </emma:interpretation>
      </emma:emma>
    </inkml:annotationXML>
    <inkml:trace contextRef="#ctx0" brushRef="#br0">234 18 9 0,'9'-12'4'0,"-6"8"-3"16,-2 1 4-16,-1 1-5 16,0 3 1-16,-1 2 2 15,-4 4 0-15,-2 6-3 16,-3 3 1-16,0 7 2 16,-3 9 0-16,-4 5-1 15,-4 2 1-15,-4 3-2 16,3 0 0-16,-1 5 0 15,3-4 0-15,1-2-1 16,3-7 0-16,2-5 0 16,4-6 1-16,3-5-2 15,3-3 1-15,2-6-1 16,5-8 1-16,3-4-4 16,4-9 0-16,4-8-1 0,5-7 0 15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16.162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C73287CB-5793-4946-8800-37A7A694C20B}" emma:medium="tactile" emma:mode="ink">
          <msink:context xmlns:msink="http://schemas.microsoft.com/ink/2010/main" type="inkDrawing"/>
        </emma:interpretation>
      </emma:emma>
    </inkml:annotationXML>
    <inkml:trace contextRef="#ctx0" brushRef="#br0">241 9 7 0,'6'-7'3'0,"-4"5"-2"0,-2 2 3 16,0 2-3-16,-2 2 1 0,-4 7 0 16,-3 10 1-16,-1 2-3 15,-3 3 0-15,-1 5 2 16,-6 4 1-16,-1 9-1 15,-5-3 0-15,3 0-1 16,0-2 1-16,3-2-1 16,2-2 0-16,2-5-1 15,5-6 0-15,2-5-1 16,3-5 1-16,3-6-4 16,5-7 0-16,2-7-1 15,3-4 1-15</inkml:trace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16.357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6EB810F1-69A3-460B-A985-E19A2D4DB11D}" emma:medium="tactile" emma:mode="ink">
          <msink:context xmlns:msink="http://schemas.microsoft.com/ink/2010/main" type="inkDrawing"/>
        </emma:interpretation>
      </emma:emma>
    </inkml:annotationXML>
    <inkml:trace contextRef="#ctx0" brushRef="#br0">207-1 9 0,'0'-1'4'0,"-9"9"3"16,5-1 6-16,-3 9-13 0,-2 8 1 15,-4 9 0-15,-7 6 1 16,-3 4-3-16,-1 8 1 15,0 2 0-15,4-4 1 16,1-5-5-16,4-1 0 16,3-2-1-16,4-8 1 15</inkml:trace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25.020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1D279E02-BB80-46C8-A473-4698DECAC0AB}" emma:medium="tactile" emma:mode="ink">
          <msink:context xmlns:msink="http://schemas.microsoft.com/ink/2010/main" type="inkDrawing"/>
        </emma:interpretation>
      </emma:emma>
    </inkml:annotationXML>
    <inkml:trace contextRef="#ctx0" brushRef="#br0">29 0 6 0,'-6'3'3'0,"-7"8"-3"0,12-7 4 0,-2 5-3 15,0 3 0-15,2 9 1 16,-1 3 1-16,2 4-4 16,3 7 1-16,3 4 1 15,0 8 0-15,1 2-2 16,0 1 0-16,0-1-2 16,0 0 1-16</inkml:trace>
  </inkml:traceGroup>
</inkml:ink>
</file>

<file path=ppt/ink/ink6.xml><?xml version="1.0" encoding="utf-8"?>
<inkml:ink xmlns:inkml="http://www.w3.org/2003/InkML">
  <inkml:definitions/>
  <inkml:traceGroup>
    <inkml:annotationXML>
      <emma:emma xmlns:emma="http://www.w3.org/2003/04/emma" version="1.0">
        <emma:interpretation id="{4E961E69-6736-4D14-B5F3-4E2CE9B2BF22}" emma:medium="tactile" emma:mode="ink">
          <msink:context xmlns:msink="http://schemas.microsoft.com/ink/2010/main" type="inkDrawing"/>
        </emma:interpretation>
      </emma:emma>
    </inkml:annotationXML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25.650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8DE0B00A-73D2-4B30-9CA2-546E023423A7}" emma:medium="tactile" emma:mode="ink">
          <msink:context xmlns:msink="http://schemas.microsoft.com/ink/2010/main" type="inkDrawing"/>
        </emma:interpretation>
      </emma:emma>
    </inkml:annotationXML>
    <inkml:trace contextRef="#ctx0" brushRef="#br0">27 0 10 0,'-1'21'5'0,"1"17"-6"0,3-23 9 16,0 13-8-16,-2 4 0 15,0 3-1-15,-2 6 1 16,1 2 0-16,0 3 0 16,-6-2-1-16,1-3 1 0,0-4-1 15,1 0 1-15,0-2-2 16,1-6 0-16,0-5-1 16,0-6 1-16</inkml:trace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26.146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D79045EC-72E5-4855-A4A8-B11C9A024212}" emma:medium="tactile" emma:mode="ink">
          <msink:context xmlns:msink="http://schemas.microsoft.com/ink/2010/main" type="inkDrawing"/>
        </emma:interpretation>
      </emma:emma>
    </inkml:annotationXML>
    <inkml:trace contextRef="#ctx0" brushRef="#br0">21 0 9 0,'-3'6'4'0,"-2"20"-4"0,3-19 9 0,1 6-9 16,-1 7 1-16,-2 3 2 16,1 2 0-16,2 6-4 15,1 4 1-15,1 5 1 16,1 3 1-16,-1-1-1 15,2 4 0-15,-2 2-2 16,2 0 1-16,-1-3 0 16,-1-5 0-16,-1-7-2 15,1 2 1-15,-1-4-2 16,0-5 1-16,0-6-1 16,-1-3 0-16</inkml:trace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26.641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EA5FA58C-0E79-4B2E-8B0E-9E5EF7DE88A0}" emma:medium="tactile" emma:mode="ink">
          <msink:context xmlns:msink="http://schemas.microsoft.com/ink/2010/main" type="inkDrawing"/>
        </emma:interpretation>
      </emma:emma>
    </inkml:annotationXML>
    <inkml:trace contextRef="#ctx0" brushRef="#br0">20 0 8 0,'1'2'4'0,"-7"17"-3"0,5-11 5 0,1 3-5 15,-1 5 0-15,-2 6 2 16,0 8 1-16,3 6-5 16,-2 1 0-16,1 4 3 15,0 6 0-15,3 0-1 16,0 1 1-16,-2-1-2 16,1 1 1-16,1 6 0 15,-1-5 0-15,1 0-1 16,-2-4 1-16,1 1-1 15,-2-2 0-15,-4-4 0 16,2-3 0-16,2-6 0 16,0-5 1-16,2-5-3 15,-2-4 0-15,-1-4-2 16,1-3 1-16,1-3-2 0,0-2 1 16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27.076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1F7B4AE8-CF67-445D-808D-8AC42E9EBA1C}" emma:medium="tactile" emma:mode="ink">
          <msink:context xmlns:msink="http://schemas.microsoft.com/ink/2010/main" type="inkDrawing"/>
        </emma:interpretation>
      </emma:emma>
    </inkml:annotationXML>
    <inkml:trace contextRef="#ctx0" brushRef="#br0">26 0 11 0,'-3'25'5'0,"1"26"-5"15,2-31 10-15,-1 4-10 16,1 6 0-16,-2 5 0 15,2 7 1-15,-1 1-1 16,0 0 1-16,3 3 0 16,-3 1 0-16,0 3-1 15,-1-3 1-15,-1-3 0 16,2-5 0-16,-2 0-1 16,2-3 0-16,-1-3 0 0,1-5 1 15,-1-4-3-15,2-2 1 16,2-4-2-16,-1-5 0 15,-1-3-1-15,2-1 0 16</inkml:trace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27.557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57FEE14E-AB51-4F9E-B068-6D205697151C}" emma:medium="tactile" emma:mode="ink">
          <msink:context xmlns:msink="http://schemas.microsoft.com/ink/2010/main" type="inkDrawing"/>
        </emma:interpretation>
      </emma:emma>
    </inkml:annotationXML>
    <inkml:trace contextRef="#ctx0" brushRef="#br0">43 0 7 0,'-2'1'3'0,"4"5"-4"16,-2-3 5-16,0 1-3 15,0 2 0-15,-2 1 1 16,2 6 0-16,2 4-2 16,-4 0 0-16,2 2 2 0,-1 2 1 15,1 2-1-15,-2 7 0 16,1 0 0-16,0 0 0 15,-2-1-1-15,-2 2 0 16,0-3-1-16,2-3 1 16,-1 3-1-16,2 0 0 15,-1-1 0-15,0-4 0 16,2-2 0-16,0-2 0 16,-1-3 0-16,1-1 0 15,1-8-3-15,-2 2 1 0,1-6-2 16,1-6 0-16</inkml:trace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28.353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4B06E2F1-1C18-4F8D-B0FD-3381E1462020}" emma:medium="tactile" emma:mode="ink">
          <msink:context xmlns:msink="http://schemas.microsoft.com/ink/2010/main" type="inkDrawing"/>
        </emma:interpretation>
      </emma:emma>
    </inkml:annotationXML>
    <inkml:trace contextRef="#ctx0" brushRef="#br0">3 8 10 0,'-2'-7'5'0,"5"9"-5"0,-3-2 7 15,0 0-7-15,0 0 0 16,3 1 0-16,0 3 0 16,0 1 0-16,-2 1 1 15,2 3 0-15,-2 3 1 16,1 0 0-16,1 3 0 16,-3 2 0-16,1-2 0 15,2 6-1-15,-2-4 1 0,2 4-2 16,0-5 1-16,-3-1-3 15,1-2 0-15,1-3-2 16,-1 0 1-16,1-3-2 16,-4-5 1-16</inkml:trace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28.743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B46F5DCB-2409-4D67-B884-F890FA6D43C0}" emma:medium="tactile" emma:mode="ink">
          <msink:context xmlns:msink="http://schemas.microsoft.com/ink/2010/main" type="inkDrawing"/>
        </emma:interpretation>
      </emma:emma>
    </inkml:annotationXML>
    <inkml:trace contextRef="#ctx0" brushRef="#br0">42-1 8 0,'-2'-3'4'0,"4"9"-5"0,-2-5 7 15,1 2-6-15,1 1 0 16,-1 2 1-16,-1 2 1 16,-1 4-1-16,1 4 0 15,-2 4 1-15,2 1 1 16,0 6-1-16,-1 2 1 16,1 8-2-16,-2-3 1 15,1 2-2-15,-2 1 1 16,2 2-1-16,-1-1 0 0,-1 2 0 15,1-4 0-15,-4-1 0 16,2-3 0-16,-2 1-2 16,2-6 0-16,-1-2-2 15,2-5 0-15</inkml:trace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29.238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973D4176-46CF-4ED1-8AFA-F1A677E3E311}" emma:medium="tactile" emma:mode="ink">
          <msink:context xmlns:msink="http://schemas.microsoft.com/ink/2010/main" type="inkDrawing"/>
        </emma:interpretation>
      </emma:emma>
    </inkml:annotationXML>
    <inkml:trace contextRef="#ctx0" brushRef="#br0">38 0 4 0,'-5'16'2'0,"5"8"2"0,0-15-1 0,0 3-2 15,0 4 0-15,0 4 0 16,2 2 1-16,-2 1-2 16,0 1 0-16,0 3 1 15,-2 1 1-15,2 2-1 16,-4 4 1-16,-2-2 0 16,2 1 0-16,0-2-1 15,1 0 0-15,0 0 0 16,0-1 0-16,2 2-1 15,-1-3 0-15,1-6 0 16,-1-1 0-16,2-5-2 16,0-1 0-16,0-5-2 15,0-2 0-15</inkml:trace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29.749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3A65C91E-B0D7-4E4C-858D-5298D038CC29}" emma:medium="tactile" emma:mode="ink">
          <msink:context xmlns:msink="http://schemas.microsoft.com/ink/2010/main" type="inkDrawing"/>
        </emma:interpretation>
      </emma:emma>
    </inkml:annotationXML>
    <inkml:trace contextRef="#ctx0" brushRef="#br0">25 0 9 0,'1'14'4'0,"-1"5"-4"16,2-14 6-16,-1 5-5 15,-1 4 0-15,0 3 2 16,0 2 1-16,-1 4-4 16,-1 2 0-16,1 3 2 15,-1 3 1-15,-2 0-1 16,4 0 0-16,-3-1-1 16,0 1 0-16,3-2-1 15,0 0 1-15,-3-1-1 16,-1 0 1-16,4-1-1 15,-1-3 0-15,1-2-1 16,0-3 1-16,0-3-3 0,-2-3 1 16,1-3-1-16,1-2 0 15,0-3-2-15,-2-4 0 16</inkml:trace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30.184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1F819C7D-70D1-44AE-A890-5756C00900FD}" emma:medium="tactile" emma:mode="ink">
          <msink:context xmlns:msink="http://schemas.microsoft.com/ink/2010/main" type="inkDrawing"/>
        </emma:interpretation>
      </emma:emma>
    </inkml:annotationXML>
    <inkml:trace contextRef="#ctx0" brushRef="#br0">5 0 6 0,'-1'11'3'0,"8"7"-1"16,-4-14 3-16,0 2-5 15,0 2 0-15,0 4 0 16,-2-1 1-16,2 4 0 16,-2 3 0-16,1 3 1 15,-2 3 0-15,-2 2 1 16,-1-1 0-16,-1 1 0 15,1-2 0-15,0 2-2 16,1 4 1-16,-1-4-2 16,1 1 1-16,-2 0-1 0,1-5 0 15,2 0 0-15,1-4 0 16,0-3 0-16,1-2 0 16,-1-3-2-16,2-3 0 15,-1-1-1-15,2-5 1 16,-3-1-3-16,1-3 1 15</inkml:trace>
  </inkml:traceGroup>
</inkml:ink>
</file>

<file path=ppt/ink/ink7.xml><?xml version="1.0" encoding="utf-8"?>
<inkml:ink xmlns:inkml="http://www.w3.org/2003/InkML">
  <inkml:definitions/>
  <inkml:traceGroup>
    <inkml:annotationXML>
      <emma:emma xmlns:emma="http://www.w3.org/2003/04/emma" version="1.0">
        <emma:interpretation id="{D0DE9475-141F-4CD8-BBB3-7709EAA3A629}" emma:medium="tactile" emma:mode="ink">
          <msink:context xmlns:msink="http://schemas.microsoft.com/ink/2010/main" type="inkDrawing"/>
        </emma:interpretation>
      </emma:emma>
    </inkml:annotationXML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30.651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CDB67D14-1D71-482E-A241-EC168C818373}" emma:medium="tactile" emma:mode="ink">
          <msink:context xmlns:msink="http://schemas.microsoft.com/ink/2010/main" type="inkDrawing"/>
        </emma:interpretation>
      </emma:emma>
    </inkml:annotationXML>
    <inkml:trace contextRef="#ctx0" brushRef="#br0">0 0 5 0,'-2'4'2'0,"5"14"3"16,-1-16 0-16,-2 6-4 15,1 1 0-15,1 1 3 16,0 2 0-16,0 2-4 16,-2 3 1-16,0 1 2 0,1 1 0 15,2 6 0-15,-1 4 0 16,-1 2-1-16,0-3 0 16,1 1-1-1,-2-2 0-15,1-1-1 0,1-2 0 16,-2 3 0-16,0-1 1 15,0-2-2-15,-2-3 1 16,1-3 0-16,-1-4 0 16,0-1 0-16,0-3 0 0,-1-3-3 15,3-3 1-15,0-4-3 16,0-4 1-16,0-1-2 16,0-6 1-16</inkml:trace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30.995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23AFFC69-D96A-43B1-8FBE-053B5A05B1CB}" emma:medium="tactile" emma:mode="ink">
          <msink:context xmlns:msink="http://schemas.microsoft.com/ink/2010/main" type="inkDrawing"/>
        </emma:interpretation>
      </emma:emma>
    </inkml:annotationXML>
    <inkml:trace contextRef="#ctx0" brushRef="#br0">2-1 13 0,'-3'0'6'0,"4"14"-8"16,1-11 12-16,-2 4-8 16,0 4 1-16,0-1 0 0,0 1 0 15,1 3-4-15,1 1 0 16,-1 3 3-16,1 2 0 16,0 3-1-16,0-2 0 31,-1 7-1-31,1-4 1 15,-1-5-1-15,1-1 0 16,-1-4 0-16,0-4 0 16,1-1-3-16,-2-3 0 0,0-2-2 15,0-2 0-15</inkml:trace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31.791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60CB5A6C-167E-42E1-81CC-C18865DBE9EA}" emma:medium="tactile" emma:mode="ink">
          <msink:context xmlns:msink="http://schemas.microsoft.com/ink/2010/main" type="inkDrawing"/>
        </emma:interpretation>
      </emma:emma>
    </inkml:annotationXML>
    <inkml:trace contextRef="#ctx0" brushRef="#br0">0 0 3 0,'2'16'1'0,"-2"15"6"16,3-20-4-16,0 6-2 15,-1 2 1-15,0 0 0 16,0 1 0-16,-1 0-3 16,-1 2 0-16,0-1 2 15,-1 1 1-15,1-4-2 0,-2-3 1 16,1-1-1 0,0-5 0-16,-1-1 0 0,1-3 0 15,4-3 0-15,-3-2 0 16,-2-4-1-16,4-1 1 15,-1-1 0-15,0-3 1 16,1 0-1-16,-2-1 0 16,1-1 0-16,-1-3 0 15,0-5 0-15,2 2 0 0,-2-5-1 16,0 0 1-16,0-4-2 16,0 0 1-16,0-5-2 15,-3-2 1-15</inkml:trace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34.508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9A19CCED-BFD9-434D-8E97-A132DBACB872}" emma:medium="tactile" emma:mode="ink">
          <msink:context xmlns:msink="http://schemas.microsoft.com/ink/2010/main" type="inkDrawing"/>
        </emma:interpretation>
      </emma:emma>
    </inkml:annotationXML>
    <inkml:trace contextRef="#ctx0" brushRef="#br0">60 93 9 0,'-1'-3'4'0,"-4"-3"-3"15,5 6 7-15,-1-2-8 16,1 1 0-16,0-1 0 16,-1 1 1-16,1 1-1 15,0-1 0-15,-2 0 0 16,2 2 1-16,-1 3-1 15,1-1 0-15,0 4 0 16,-2 0 0-16,2 0 0 16,0 0 0-16,2-2 0 15,-2-1 0-15,-2 0 2 16,1 1 0-16,1-5 0 16,0 0 1-16,-2-1-1 15,0-4 1-15,-1 1-1 16,0-2 1-16,-3-2-3 0,0 0 1 15,2-2-2-15,0 0 1 16,0 0 0-16,1 0 0 16,0 2 0-16,1 2 0 15,1-2 0-15,-2 3 0 16,3-1 0-16,0 2 0 16,0-1 0-16,4 0 0 15,-4 1 0-15,0 1 1 16,2 1-1-16,-2 1 0 0,0 1 0 15,0-3 0-15,0 3-1 16,0 0 0-16,0 3 0 16,0 0 0-16,4 2-2 15,2 4 1-15,1 4-4 16,2 2 1-16</inkml:trace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35.514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C750BAEE-1873-4635-ACEC-E8C1D11AC096}" emma:medium="tactile" emma:mode="ink">
          <msink:context xmlns:msink="http://schemas.microsoft.com/ink/2010/main" type="inkDrawing"/>
        </emma:interpretation>
      </emma:emma>
    </inkml:annotationXML>
    <inkml:trace contextRef="#ctx0" brushRef="#br0">13 0 9 0,'-3'-2'4'0,"3"6"0"0,0-3 3 0,0-1-7 16,0 4 1-16,0 2-1 16,0 2 1-16,-3 2-2 15,0-1 1-15,3 0 0 16,-1-3 1-16,-1 2-1 15,2-3 0-15,0-2 0 16,-1 3 0-16,1-4 1 16,0 1 0-16,1-6-1 15,1 1 1-15,-1-2-1 16,2-1 0-16,0-2 1 16,0-3 0-16,0 2-2 15,0 1 1-15,-1 2 0 16,1-2 0-16,0 2 1 15,0 2 0-15,1 1-2 16,1 1 0-16,-1 4 1 0,2 3 1 16,-1-1-1-16,1 1 0 15,-2 3-2-15,1-1 0 16,-1-3-2-16,0 3 1 16</inkml:trace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36.071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9B701ED9-6D3D-4CCB-A7E1-6EBEC350FACA}" emma:medium="tactile" emma:mode="ink">
          <msink:context xmlns:msink="http://schemas.microsoft.com/ink/2010/main" type="inkDrawing"/>
        </emma:interpretation>
      </emma:emma>
    </inkml:annotationXML>
    <inkml:trace contextRef="#ctx0" brushRef="#br0">0 46 7 0,'19'-7'3'0,"-5"-8"-3"15,-8 11 4-15,4 1-5 16,1-3 1-16,2 0-3 15,-1 1 0-15</inkml:trace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36.958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D6CF4875-920E-4404-8E94-A13B4F96557E}" emma:medium="tactile" emma:mode="ink">
          <msink:context xmlns:msink="http://schemas.microsoft.com/ink/2010/main" type="inkDrawing"/>
        </emma:interpretation>
      </emma:emma>
    </inkml:annotationXML>
    <inkml:trace contextRef="#ctx0" brushRef="#br0">25 34 7 0,'-10'-2'3'0,"8"4"0"0,2-2 5 16,2-1-8-16,-2-2 0 16,1 3-1-16,2 0 1 15,1-1 0-15,2 1 0 0,0-2 0 16,1 0 0-16,0 0-1 16,-1-1 1-16,-1 2 0 15,1-2 0-15,0 1 0 16,-2 1 0-16,-1 2 1 15,0-4 0-15,-3 3 1 16,0-2 0-16,0-2-1 16,-2 3 1-16,1-1 0 15,-2 1 0-15,-1 1-2 16,-2 0 1-16,-1-1-1 16,0 2 1-16,1 2 0 15,-1-2 0-15,0 4-2 16,1 3 1-16,-1-2-4 15,1 4 1-15,-1 3-2 16,1-2 1-16</inkml:trace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37.946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2DB043BB-AF42-4AF4-8B48-9C6F29300E09}" emma:medium="tactile" emma:mode="ink">
          <msink:context xmlns:msink="http://schemas.microsoft.com/ink/2010/main" type="inkDrawing"/>
        </emma:interpretation>
      </emma:emma>
    </inkml:annotationXML>
    <inkml:trace contextRef="#ctx0" brushRef="#br0">47 121 6 0,'3'-4'3'0,"1"-7"-1"0,-3 7 4 16,1 0-6-16,-2 0 1 16,0 1-1-16,0-2 1 15,0 1-2-15,0 0 1 0,-2 1 0 16,1 1 0-16,0-1 0 16,-2 2 0-16,0 2-1 15,0 2 1-15,-1 2 0 16,-2 1 0-16,2 2-1 15,1 1 1-15,0 3 0 16,2-1 0-16,-1-5 0 16,1-3 0-16,-1 0 1 15,2 1 1-15,0-1-1 16,0-6 0-16,0 1 0 16,0-2 0-16,0-1 0 15,0-2 0-15,0 0-1 16,-1-2 0-16,-1 1 0 15,1 1 0-15,0 0 0 16,-1 2 0-16,1 1 1 16,1 2 0-16,-2-1-1 15,2 2 0-15,0 0-1 16,-1-1 0-16,-1 4 0 16,1 0 0-16,0 3-1 0,-1 0 0 15,1 2 1-15,1-1 1 16,0 0 0-16,0 0 0 15,0 1 0-15,1-4 1 16,2-1 0-16,0 1 0 16,0-2-1-16,1-2 1 15,2-4-1-15,-1-2 1 16,1-2-1-16,1 1 1 16,0-4-1-16,1 1 0 0,0-3 0 15,-1 1 0-15,0 2-2 16,-1-1 1-16,-2 2-2 15,-1 2 0-15</inkml:trace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39.057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27A854B9-0083-4D9E-B120-D220DF7F14EA}" emma:medium="tactile" emma:mode="ink">
          <msink:context xmlns:msink="http://schemas.microsoft.com/ink/2010/main" type="inkDrawing"/>
        </emma:interpretation>
      </emma:emma>
    </inkml:annotationXML>
    <inkml:trace contextRef="#ctx0" brushRef="#br0">48 0 7 0,'-4'9'3'0,"-6"9"-3"0,9-12 5 16,-7 3-6-16,3 2 1 15,-1 2-2-15,0-2 1 0,2 1 0 16,0-5 0-16</inkml:trace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39.733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BBA3D1E3-B7CE-4772-9289-138982C59C7A}" emma:medium="tactile" emma:mode="ink">
          <msink:context xmlns:msink="http://schemas.microsoft.com/ink/2010/main" type="inkDrawing"/>
        </emma:interpretation>
      </emma:emma>
    </inkml:annotationXML>
    <inkml:trace contextRef="#ctx0" brushRef="#br0">40-1 12 0,'1'-1'6'0,"-2"1"-1"0,1 0 12 15,0 0-15-15,0 0 0 16,0 0 0-16,0 5 0 16,-3-2-3-16,-2 4 0 15,0 0 2-15,-1 4 0 0,0-1-1 16,2 1 0-16,0-1 0 15,1-1 0-15,0-1-1 16,2-3 1-16,1-3-1 16,1 0 0-16,2-2 0 15,1-3 1-15,2-1-1 16,0-2 0-16,-1 0 1 16,0-3 0-16,-1 1 0 15,0 1 0-15,0-4 0 16,1 2 0-16,-1 3 0 15,-1 1 0-15,0 1 0 16,-2-1 0-16,1 1 0 16,-2 4 0-16,1-2 0 15,-1 2 1-15,0 4-1 16,-1 1 0-16,-2 1 0 16,0 3 1-16,-1 1-1 15,-1 0 1-15,0 2-1 16,0 2 1-16,2 0-3 0,1-4 1 15,-1 0-3-15,1-4 0 16,2-1-1-16,3-5 0 16,0 0-1-16,0-5 1 15</inkml:trace>
  </inkml:traceGroup>
</inkml:ink>
</file>

<file path=ppt/ink/ink8.xml><?xml version="1.0" encoding="utf-8"?>
<inkml:ink xmlns:inkml="http://www.w3.org/2003/InkML">
  <inkml:definitions/>
  <inkml:traceGroup>
    <inkml:annotationXML>
      <emma:emma xmlns:emma="http://www.w3.org/2003/04/emma" version="1.0">
        <emma:interpretation id="{39FA61A8-41DE-425E-A28A-A0410220DDB9}" emma:medium="tactile" emma:mode="ink">
          <msink:context xmlns:msink="http://schemas.microsoft.com/ink/2010/main" type="inkDrawing"/>
        </emma:interpretation>
      </emma:emma>
    </inkml:annotationXML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39.898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83EE0B40-7930-4AB4-BA8C-E5352CAA7AED}" emma:medium="tactile" emma:mode="ink">
          <msink:context xmlns:msink="http://schemas.microsoft.com/ink/2010/main" type="inkDrawing"/>
        </emma:interpretation>
      </emma:emma>
    </inkml:annotationXML>
    <inkml:trace contextRef="#ctx0" brushRef="#br0">0 16 9 0,'6'-6'4'0,"-3"1"-5"0,-2 2 8 0,-1 3-7 16,2-2 0-16,-2 2-1 16,0 0 1-16,0 0 0 15,0 1 1-15,0 2-1 16,-3 2 0-16,0 1-2 16,-3 2 0-16</inkml:trace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40.559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6B7D411A-C7CF-46D2-B4B7-23265A0145F8}" emma:medium="tactile" emma:mode="ink">
          <msink:context xmlns:msink="http://schemas.microsoft.com/ink/2010/main" type="inkDrawing"/>
        </emma:interpretation>
      </emma:emma>
    </inkml:annotationXML>
    <inkml:trace contextRef="#ctx0" brushRef="#br0">61 1 9 0,'-2'-1'4'0,"-8"0"-5"0,8 3 6 15,-1 1-5-15,-1 2 0 16,-2 1 0-16,-2 1 0 16,2 3 0-16,0 0 1 15,1 0-1-15,2 0 1 16,0-1-1-16,1-2 1 0,2-2-1 15,2-3 1-15,1 0-1 16,0-4 0-16,1-2 0 16,0 2 0-16,0-3 0 15,1-2 0-15,-2 2 0 16,1 2 0-16,-1-1-1 16,-3 0 1-16,0 1 0 15,-2 1 0-15,1-1 0 16,-3 2 1-16,1 1-1 15,-2 1 1-15,1 1 1 16,0-2 0-16,0 1-1 16,1 4 1-16,0 1-1 15,1-1 1-15,1 3-1 16,1-3 0-16,1 0-1 16,1 0 1-16,1 0-1 15,0-1 0-15,-1-4-1 16,1-1 1-16,0 1 0 15,0-4 1-15,-2 2-2 16,-1-2 1-16,0 2 0 0,-1 1 0 16,0 0 0-16,-1-2 0 15,1 5 0-15,1-2 0 16,0 5 0-16,0 2 0 16,0 3 0-16,0 4 0 15,1 6-2-15,1 1 1 16,-1 3-3-16,0-1 1 15</inkml:trace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40.964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1288C984-E8BB-4871-91F1-CD41851E11BA}" emma:medium="tactile" emma:mode="ink">
          <msink:context xmlns:msink="http://schemas.microsoft.com/ink/2010/main" type="inkDrawing"/>
        </emma:interpretation>
      </emma:emma>
    </inkml:annotationXML>
    <inkml:trace contextRef="#ctx0" brushRef="#br0">15-1 10 0,'-3'-4'5'0,"3"9"-3"16,0-5 5-16,0 5-7 15,0 1 0-15,0 6 0 0,-2 6 1 16,1 2-1-16,0 4 0 16,-1 5 0-16,1 8 0 15,-1 5 0-15,1 0 0 16,-1 0 1-16,2 1 0 16,0-2-1-16,2-5 0 15,-1-1-1-15,1-9 0 16,-2-4-1-16,1-4 1 15,-1-6-1-15,0-1 0 16,0-6-1-16,2-7 1 0</inkml:trace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41.355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C80D1B66-D3C6-48F7-94CF-DF03A385F0A4}" emma:medium="tactile" emma:mode="ink">
          <msink:context xmlns:msink="http://schemas.microsoft.com/ink/2010/main" type="inkDrawing"/>
        </emma:interpretation>
      </emma:emma>
    </inkml:annotationXML>
    <inkml:trace contextRef="#ctx0" brushRef="#br0">17 0 7 0,'0'17'3'0,"5"8"-2"16,-5-13 4-16,1 6-4 0,-1 4 1 16,0 9 0-16,0 10 1 15,0 7-4-15,0 4 0 16,0 9 2-16,0 2 0 16,0 5-1-16,0 3 0 15,-1-3 0-15,-1-5 0 16,1 1-1-16,-2-4 1 15,0-3 0-15,0-10 1 16,0-6-3-16,0-8 0 0,1-8-1 16,0-6 0-16</inkml:trace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41.790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C673E6BC-C3C8-427D-8B83-A1B745934DAC}" emma:medium="tactile" emma:mode="ink">
          <msink:context xmlns:msink="http://schemas.microsoft.com/ink/2010/main" type="inkDrawing"/>
        </emma:interpretation>
      </emma:emma>
    </inkml:annotationXML>
    <inkml:trace contextRef="#ctx0" brushRef="#br0">80 0 8 0,'-1'9'4'0,"2"8"-5"0,-1-10 7 15,1 7-5-15,-1 9 1 16,2 5 2-16,-2 8 0 16,0 15-5-16,-2 4 0 15,1 10 3-15,-2 11 0 16,0-3-1-16,-1 6 1 15,-2-1-2-15,-2-1 0 16,1 3 0-16,-2-3 0 0,0-2 0 16,2 0 0-16,0-5 0 15,1-7 0-15,1-9 0 16,2-9 0-16,1-7-2 16,1-11 0-16,2-8-2 15,1-7 0-15</inkml:trace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42.255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E8E838B2-021A-414F-B14B-2AA90184E5A6}" emma:medium="tactile" emma:mode="ink">
          <msink:context xmlns:msink="http://schemas.microsoft.com/ink/2010/main" type="inkDrawing"/>
        </emma:interpretation>
      </emma:emma>
    </inkml:annotationXML>
    <inkml:trace contextRef="#ctx0" brushRef="#br0">32 0 10 0,'-6'29'5'0,"5"33"-2"0,1-40 6 0,0 11-8 16,0 11 0-16,-2 7-1 16,2 2 0-16,-1 7-1 15,-1-4 0-15,1-3 2 16,-2 3 0-16,0-1-1 15,0-3 0-15,-1-6 0 16,3-5 1-16,-2-6 0 16,1-6 0-16,1-6-3 15,1-4 0-15,0-4-2 16,0-7 0-16</inkml:trace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42.616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FEA8A17D-EC9C-4527-8879-0806FEEBAD2B}" emma:medium="tactile" emma:mode="ink">
          <msink:context xmlns:msink="http://schemas.microsoft.com/ink/2010/main" type="inkDrawing"/>
        </emma:interpretation>
      </emma:emma>
    </inkml:annotationXML>
    <inkml:trace contextRef="#ctx0" brushRef="#br0">-1 0 9 0,'0'12'4'0,"1"4"-2"0,-1-7 6 0,3 6-8 16,-2 8 1-16,1 1-1 15,-1 1 0-15,2 0 0 16,-2 3 0-16,1-1 0 15,-1-2 1-15,1-2-1 16,1-4 0-16,-2-3 0 16,0-2 1-16,2-5-5 15,-1-2 1-15</inkml:trace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42.961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F788C034-F413-4B05-BF24-FB71FA459DFD}" emma:medium="tactile" emma:mode="ink">
          <msink:context xmlns:msink="http://schemas.microsoft.com/ink/2010/main" type="inkDrawing"/>
        </emma:interpretation>
      </emma:emma>
    </inkml:annotationXML>
    <inkml:trace contextRef="#ctx0" brushRef="#br0">-1 770 10 0,'-1'0'5'0,"-3"2"-5"0,4-2 6 16,4-5-6-16,0-4 0 16,1-2 0-16,2-8 1 15,1-3-2-15,1-2 1 16,1-8 0-16,1-10 0 0,1-3 0 16,-1-6 0-16,1-8 0 15,-1-3 0-15,2-1 0 16,-2-10 0-16,1 2-1 15,-1 6 0-15,1 4-2 16,-1 3 1-16</inkml:trace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43.487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880EB050-76C6-4349-931D-D7BAAC0ED36A}" emma:medium="tactile" emma:mode="ink">
          <msink:context xmlns:msink="http://schemas.microsoft.com/ink/2010/main" type="inkDrawing"/>
        </emma:interpretation>
      </emma:emma>
    </inkml:annotationXML>
    <inkml:trace contextRef="#ctx0" brushRef="#br0">134 0 9 0,'0'0'4'0,"-1"7"-3"16,-1-3 7-16,-1 6-8 15,-2 4 1-15,-5 5 0 16,-2 10 0-16,-2 8-2 15,1 5 1-15,-4 3 0 16,3 0 1-16,-2-3-3 16,3-7 1-16,4-7-2 15,4-4 0-15</inkml:trace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43.922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AAD9FE28-25E5-4F2E-B19B-615582CB3F45}" emma:medium="tactile" emma:mode="ink">
          <msink:context xmlns:msink="http://schemas.microsoft.com/ink/2010/main" type="inkDrawing"/>
        </emma:interpretation>
      </emma:emma>
    </inkml:annotationXML>
    <inkml:trace contextRef="#ctx0" brushRef="#br0">255-1 8 0,'-2'-2'4'0,"1"5"-5"16,-1-1 5-16,-2 4-4 16,-3 2 1-16,-3 10 0 15,-6 8 1-15,-2 5-2 16,-2 4 0-16,-2 4 2 15,1 4 0-15,1-2 0 16,-3 1 1-16,3-5-1 16,1-4 0-16,2-8-1 15,4-3 1-15,3-7-2 16,3-2 1-16,4-7-3 16,3-5 1-16,3-5-3 15,4-8 1-15,2-7-2 0,-1-11 1 16</inkml:trace>
  </inkml:traceGroup>
</inkml:ink>
</file>

<file path=ppt/ink/ink9.xml><?xml version="1.0" encoding="utf-8"?>
<inkml:ink xmlns:inkml="http://www.w3.org/2003/InkML">
  <inkml:definitions/>
  <inkml:traceGroup>
    <inkml:annotationXML>
      <emma:emma xmlns:emma="http://www.w3.org/2003/04/emma" version="1.0">
        <emma:interpretation id="{FE094D15-14D6-468E-AD10-8004C3D3AEE9}" emma:medium="tactile" emma:mode="ink">
          <msink:context xmlns:msink="http://schemas.microsoft.com/ink/2010/main" type="inkDrawing"/>
        </emma:interpretation>
      </emma:emma>
    </inkml:annotationXML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44.131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EC58EE41-05AE-409D-952F-472E8A9E13CC}" emma:medium="tactile" emma:mode="ink">
          <msink:context xmlns:msink="http://schemas.microsoft.com/ink/2010/main" type="inkDrawing"/>
        </emma:interpretation>
      </emma:emma>
    </inkml:annotationXML>
    <inkml:trace contextRef="#ctx0" brushRef="#br0">191 12 17 0,'0'-10'8'0,"-4"7"-15"0,3 3 17 16,-2 3-9-16,-4 4 0 0,-2 9 0 15,-4 7 0-15,-1 6-1 16,-3 4 0-16,-3 5 0 15,0 4 1-15,-3 1-1 16,6-5 1-16,3-6-2 16,4-8 1-16,1-3-4 15,3-5 1-15,2-6-1 16,4-6 0-16</inkml:trace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45.123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42C46404-E331-42FE-AA27-3CB45D5C0F51}" emma:medium="tactile" emma:mode="ink">
          <msink:context xmlns:msink="http://schemas.microsoft.com/ink/2010/main" type="inkDrawing"/>
        </emma:interpretation>
      </emma:emma>
    </inkml:annotationXML>
    <inkml:trace contextRef="#ctx0" brushRef="#br0">147 60 10 0,'-8'2'5'0,"3"-3"-6"0,4 0 9 16,-1-2-8-16,1 10 0 15,-3-4 2-15,-2 4 1 16,0 6-3-16,-2 2 1 16,-2 5 1-16,-2 3 1 15,1 5-1-15,-2 1 1 16,2 3-3-16,2 0 0 16,2-2-2-16,1-8 0 15,0-3-1-15,2-7 0 0,1-4 0 16,2-5 0-16,2-7 1 15,4-9 0-15,0-2 1 16,4-3 1-16,-1-4 0 16,2-5 0-16,2-1 0 15,1-4 0-15,-2-2 0 16,1 1 0-16,-4 5 2 16,-1 5 0-16,-2 5 0 15,-1 4 1-15,-1 4-1 16,-3 5 1-16,-3 5 0 15,-3 6 0-15,-2 8-2 16,-4 5 0-16,-1 6 0 16,-4 2 0-16,3 1 0 15,1-1 0-15,2-3-1 16,1-5 1-16,2-3-1 16,3-3 1-16,0-4-1 15,3-1 0-15,2-7 0 0,0-1 0 16,5-8 0-16,5-2 1 15,3-5-2-15,1-5 1 16,1-5 0-16,0-2 1 16,0-3-2-16,-4 4 1 15,-1 3 0-15,-1 4 0 16,-2 4 0-16,-1 2 0 16,-2 3 0-16,-3 2 0 15,-1 8 0-15,-3 4 0 0,-2 3 0 16,-2 7 0-16,-5 4 0 15,-1 4 0-15,0 1 0 16,-1-2 1-16,3-3 0 16,2-4 0-16,2-4-1 15,1-1 1-15,2-3 0 16,1-1 0-16,5-3-1 16,2-7 0-16,4-5 0 15,2-6 0-15,0-7-3 16,2 2 1-16,-2-1-3 15,-2 1 1-15,-2 3 0 16,-3 3 0-16,-2 3-1 16,-1 2 1-16,-2 4 2 15,-3 2 0-15,0 3 2 16,-3 1 0-16,1 1 0 16,2 0 1-16,-4 2 0 15,5-2 1-15,1 0-1 16,1-1 0-16,1 1 0 0,2 2 1 15,2-3-2-15,3 0 1 16,4-1-1-16,1-2 0 16,2-1 0-16,2-1 0 15,0 0-3-15,2 0 0 16</inkml:trace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45.783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9C679554-FC9F-4218-9361-DF457F2C68AE}" emma:medium="tactile" emma:mode="ink">
          <msink:context xmlns:msink="http://schemas.microsoft.com/ink/2010/main" type="inkDrawing"/>
        </emma:interpretation>
      </emma:emma>
    </inkml:annotationXML>
    <inkml:trace contextRef="#ctx0" brushRef="#br0">2 26 9 0,'-2'1'4'0,"2"-3"-3"0,1 2 5 16,0 2-6-16,2-2 0 15,2-1-1-15,-3 0 1 16,6 1 0-16,0-2 0 16,1 0-1-16,-1-1 1 15,2 1 0-15,2 2 0 16,-1-2 0-16,-1-1 1 0,-1 0-1 15,-2 2 0-15,0 1 0 16,-1-3 1-16,-2 1-1 16,-1-1 0-16,-3 3-1 15,-3 1 0-15,-1 2 1 16,-2 1 0-16,-3-3 0 16,1 0 0-16,-1 1 0 15,-1-1 1-15,0 0 1 16,0-1 0-16,2-4 0 15,2 6 1-15,3-4-1 16,3 2 0-16,0 0-1 16,6 2 0-16,2-2-1 15,4-2 1-15,2 2-2 16,-1 0 1-16,1 0-2 16,2 0 0-16,0 3-3 15,1 1 1-15</inkml:trace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46.039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D3AFDA38-A2CB-4458-A9F5-B62DE0D9B768}" emma:medium="tactile" emma:mode="ink">
          <msink:context xmlns:msink="http://schemas.microsoft.com/ink/2010/main" type="inkDrawing"/>
        </emma:interpretation>
      </emma:emma>
    </inkml:annotationXML>
    <inkml:trace contextRef="#ctx0" brushRef="#br0">0 20 12 0,'-3'3'6'0,"12"-13"-8"16,-3 9 10-16,1-3-9 16,4 1 1-16,2 1-6 15,3-1 1-15</inkml:trace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47.375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D6F5D270-5304-4532-B90F-01277F09B1AB}" emma:medium="tactile" emma:mode="ink">
          <msink:context xmlns:msink="http://schemas.microsoft.com/ink/2010/main" type="inkDrawing"/>
        </emma:interpretation>
      </emma:emma>
    </inkml:annotationXML>
    <inkml:trace contextRef="#ctx0" brushRef="#br0">1 3 6 0,'-1'2'3'0,"2"-7"-3"16,1 7 3-16,-1-1-3 16,-1 4 1-16,0 3 1 15,0 4 0-15,0 5-3 16,0 1 1-16,0-1 0 16,0 4 1-16,0 0 0 15,0 3 0-15,0-1-1 16,0 3 0-16,0-5 0 15,0-4 0-15,0-2 0 16,0-5 0-16,0-1 0 16,0-5 0-16,0-4-1 0,2-8 0 15,0-1-1-15,1-5 0 16</inkml:trace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47.810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4A362A3B-15F9-4344-BDCF-ED30B772DCEC}" emma:medium="tactile" emma:mode="ink">
          <msink:context xmlns:msink="http://schemas.microsoft.com/ink/2010/main" type="inkDrawing"/>
        </emma:interpretation>
      </emma:emma>
    </inkml:annotationXML>
    <inkml:trace contextRef="#ctx0" brushRef="#br0">2-1 10 0,'0'1'5'0,"0"-1"-6"16,0 0 9-16,0 3-9 16,0 2 1-16,0 2 0 15,0 3 1-15,0 7 0 16,-1 3 1-16,0 4-1 15,1 7 1-15,0 3-1 16,0 5 1-16,0 1 0 16,1-3 0-16,0 2-2 15,1 2 0-15,-1-3 0 0,1-4 0 16,-1-7 0-16,1-6 0 16,-1-3-1-16,0-4 1 15,1-6-2-15,-1-4 0 16,1-7-3-16,-1-3 1 15</inkml:trace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48.185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26BCB09C-3C03-4907-B466-689B6230991C}" emma:medium="tactile" emma:mode="ink">
          <msink:context xmlns:msink="http://schemas.microsoft.com/ink/2010/main" type="inkDrawing"/>
        </emma:interpretation>
      </emma:emma>
    </inkml:annotationXML>
    <inkml:trace contextRef="#ctx0" brushRef="#br0">20 0 13 0,'-1'22'6'0,"0"7"-2"16,1-19 10-16,0 5-13 15,0 7 0-15,-2 13 1 16,1 2 0-16,-1 6-3 15,1 3 1-15,-2 5 1 16,2 1 1-16,-1 0-1 0,2-14 0 16,0 21-1-1,-1-6 0-15,-1-1 0 0,2-5 1 16,-1-4-2-16,-1-5 1 16,2-6 0-16,0-9 0 15,0-3-3-15,0-5 1 16,0-3-4-16,0-8 1 15</inkml:trace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48.591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C678CB0E-A3BD-4EA1-BFF5-4FBD6031AEB2}" emma:medium="tactile" emma:mode="ink">
          <msink:context xmlns:msink="http://schemas.microsoft.com/ink/2010/main" type="inkDrawing"/>
        </emma:interpretation>
      </emma:emma>
    </inkml:annotationXML>
    <inkml:trace contextRef="#ctx0" brushRef="#br0">11 0 8 0,'-3'15'4'0,"3"10"0"15,0-14 2-15,0 8-5 16,0 5 0-16,2 4 2 15,-2 5 0-15,0 5-4 16,0 10 1-16,0 3 2 16,0 2 0-16,0 0-1 15,0 3 1-15,-2-2-2 0,1-3 1 16,1-2-1-16,0-5 1 16,0 2-1-16,0-6 0 15,0-6 0-15,0-7 1 16,-3-5-2-16,3-5 1 15,-1-6-4-15,1-2 0 16,-2-6-1-16,2-8 0 16</inkml:trace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48.997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624E9DAB-B984-4B40-A3F8-8B359B15A0ED}" emma:medium="tactile" emma:mode="ink">
          <msink:context xmlns:msink="http://schemas.microsoft.com/ink/2010/main" type="inkDrawing"/>
        </emma:interpretation>
      </emma:emma>
    </inkml:annotationXML>
    <inkml:trace contextRef="#ctx0" brushRef="#br0">16 0 6 0,'0'19'3'0,"0"19"2"16,0-23 2-16,0 10-4 16,0 6 0-16,0 6 1 15,0 7 0-15,-2 7-6 16,2-3 1-16,-1-1 3 16,1 0 0-16,-2 1-1 0,1 1 0 15,0-9-1-15,-1-2 1 16,1-7-1-16,-1-4 1 15,1-7-1-15,-1-4 0 16,1-4-2-16,0-6 0 16,1-5-3-16,0-4 1 15,0-2-1-15,0-11 1 16</inkml:trace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2-10T11:47:49.416"/>
    </inkml:context>
    <inkml:brush xml:id="br0">
      <inkml:brushProperty name="width" value="0.07938" units="cm"/>
      <inkml:brushProperty name="height" value="0.07938" units="cm"/>
      <inkml:brushProperty name="color" value="#DEEBF6"/>
      <inkml:brushProperty name="transparency" value="216"/>
      <inkml:brushProperty name="fitToCurve" value="1"/>
    </inkml:brush>
  </inkml:definitions>
  <inkml:traceGroup>
    <inkml:annotationXML>
      <emma:emma xmlns:emma="http://www.w3.org/2003/04/emma" version="1.0">
        <emma:interpretation id="{84D0FE9B-D9DF-4F07-978D-3E0C1B33B8C7}" emma:medium="tactile" emma:mode="ink">
          <msink:context xmlns:msink="http://schemas.microsoft.com/ink/2010/main" type="inkDrawing"/>
        </emma:interpretation>
      </emma:emma>
    </inkml:annotationXML>
    <inkml:trace contextRef="#ctx0" brushRef="#br0">0 0 9 0,'1'30'4'0,"0"27"-1"16,-1-41 7-16,2 7-8 0,1 9 0 16,0 5 1-16,-2 3 1 15,2 5-5-15,0 1 0 16,0 6 2-16,-2-2 1 15,0 0-1-15,1 1 0 16,-2 0-1-16,0-1 0 16,0-3 0-16,-2-4 0 15,2-4 0-15,0-10 0 16,0-4-1-16,0-7 1 16,0-2-4-16,0-3 0 0,0-8-1 15,2-3 1-15</inkml:trace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28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83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4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15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60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2/10/2016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132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2/10/2016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52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2/10/2016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34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2/10/2016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28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2/10/2016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5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2/10/2016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01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501FF-ABFD-4A20-9D6D-E502A59752B5}" type="datetimeFigureOut">
              <a:rPr lang="en-US" smtClean="0"/>
              <a:t>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63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72" Type="http://schemas.openxmlformats.org/officeDocument/2006/relationships/image" Target="NULL"/><Relationship Id="rId80" Type="http://schemas.openxmlformats.org/officeDocument/2006/relationships/image" Target="../media/image26.png"/><Relationship Id="rId55" Type="http://schemas.openxmlformats.org/officeDocument/2006/relationships/image" Target="NULL"/><Relationship Id="rId63" Type="http://schemas.openxmlformats.org/officeDocument/2006/relationships/image" Target="NULL"/><Relationship Id="rId68" Type="http://schemas.openxmlformats.org/officeDocument/2006/relationships/image" Target="NULL"/><Relationship Id="rId76" Type="http://schemas.openxmlformats.org/officeDocument/2006/relationships/image" Target="NULL"/><Relationship Id="rId59" Type="http://schemas.openxmlformats.org/officeDocument/2006/relationships/image" Target="NULL"/><Relationship Id="rId67" Type="http://schemas.openxmlformats.org/officeDocument/2006/relationships/image" Target="NULL"/><Relationship Id="rId71" Type="http://schemas.openxmlformats.org/officeDocument/2006/relationships/image" Target="NULL"/><Relationship Id="rId54" Type="http://schemas.openxmlformats.org/officeDocument/2006/relationships/image" Target="NULL"/><Relationship Id="rId62" Type="http://schemas.openxmlformats.org/officeDocument/2006/relationships/image" Target="NULL"/><Relationship Id="rId70" Type="http://schemas.openxmlformats.org/officeDocument/2006/relationships/image" Target="NULL"/><Relationship Id="rId75" Type="http://schemas.openxmlformats.org/officeDocument/2006/relationships/image" Target="NULL"/><Relationship Id="rId1" Type="http://schemas.openxmlformats.org/officeDocument/2006/relationships/slideLayout" Target="../slideLayouts/slideLayout7.xml"/><Relationship Id="rId53" Type="http://schemas.openxmlformats.org/officeDocument/2006/relationships/image" Target="NULL"/><Relationship Id="rId58" Type="http://schemas.openxmlformats.org/officeDocument/2006/relationships/image" Target="NULL"/><Relationship Id="rId66" Type="http://schemas.openxmlformats.org/officeDocument/2006/relationships/image" Target="NULL"/><Relationship Id="rId74" Type="http://schemas.openxmlformats.org/officeDocument/2006/relationships/image" Target="NULL"/><Relationship Id="rId79" Type="http://schemas.openxmlformats.org/officeDocument/2006/relationships/image" Target="../media/image25.png"/><Relationship Id="rId57" Type="http://schemas.openxmlformats.org/officeDocument/2006/relationships/image" Target="NULL"/><Relationship Id="rId61" Type="http://schemas.openxmlformats.org/officeDocument/2006/relationships/image" Target="NULL"/><Relationship Id="rId82" Type="http://schemas.openxmlformats.org/officeDocument/2006/relationships/image" Target="../media/image28.png"/><Relationship Id="rId60" Type="http://schemas.openxmlformats.org/officeDocument/2006/relationships/image" Target="NULL"/><Relationship Id="rId65" Type="http://schemas.openxmlformats.org/officeDocument/2006/relationships/image" Target="NULL"/><Relationship Id="rId73" Type="http://schemas.openxmlformats.org/officeDocument/2006/relationships/image" Target="NULL"/><Relationship Id="rId78" Type="http://schemas.openxmlformats.org/officeDocument/2006/relationships/image" Target="../media/image24.png"/><Relationship Id="rId81" Type="http://schemas.openxmlformats.org/officeDocument/2006/relationships/image" Target="../media/image27.png"/><Relationship Id="rId56" Type="http://schemas.openxmlformats.org/officeDocument/2006/relationships/image" Target="NULL"/><Relationship Id="rId64" Type="http://schemas.openxmlformats.org/officeDocument/2006/relationships/image" Target="NULL"/><Relationship Id="rId69" Type="http://schemas.openxmlformats.org/officeDocument/2006/relationships/image" Target="NULL"/><Relationship Id="rId77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0.xml"/><Relationship Id="rId299" Type="http://schemas.openxmlformats.org/officeDocument/2006/relationships/customXml" Target="../ink/ink161.xml"/><Relationship Id="rId21" Type="http://schemas.openxmlformats.org/officeDocument/2006/relationships/customXml" Target="../ink/ink20.xml"/><Relationship Id="rId63" Type="http://schemas.openxmlformats.org/officeDocument/2006/relationships/customXml" Target="../ink/ink43.xml"/><Relationship Id="rId159" Type="http://schemas.openxmlformats.org/officeDocument/2006/relationships/customXml" Target="../ink/ink91.xml"/><Relationship Id="rId324" Type="http://schemas.openxmlformats.org/officeDocument/2006/relationships/image" Target="../media/image174.emf"/><Relationship Id="rId366" Type="http://schemas.openxmlformats.org/officeDocument/2006/relationships/image" Target="../media/image195.emf"/><Relationship Id="rId170" Type="http://schemas.openxmlformats.org/officeDocument/2006/relationships/image" Target="../media/image97.emf"/><Relationship Id="rId226" Type="http://schemas.openxmlformats.org/officeDocument/2006/relationships/image" Target="../media/image125.emf"/><Relationship Id="rId268" Type="http://schemas.openxmlformats.org/officeDocument/2006/relationships/image" Target="../media/image146.emf"/><Relationship Id="rId32" Type="http://schemas.openxmlformats.org/officeDocument/2006/relationships/image" Target="../media/image28.emf"/><Relationship Id="rId74" Type="http://schemas.openxmlformats.org/officeDocument/2006/relationships/image" Target="../media/image49.emf"/><Relationship Id="rId128" Type="http://schemas.openxmlformats.org/officeDocument/2006/relationships/image" Target="../media/image76.emf"/><Relationship Id="rId335" Type="http://schemas.openxmlformats.org/officeDocument/2006/relationships/customXml" Target="../ink/ink179.xml"/><Relationship Id="rId377" Type="http://schemas.openxmlformats.org/officeDocument/2006/relationships/customXml" Target="../ink/ink200.xml"/><Relationship Id="rId5" Type="http://schemas.openxmlformats.org/officeDocument/2006/relationships/customXml" Target="../ink/ink5.xml"/><Relationship Id="rId181" Type="http://schemas.openxmlformats.org/officeDocument/2006/relationships/customXml" Target="../ink/ink102.xml"/><Relationship Id="rId237" Type="http://schemas.openxmlformats.org/officeDocument/2006/relationships/customXml" Target="../ink/ink130.xml"/><Relationship Id="rId402" Type="http://schemas.openxmlformats.org/officeDocument/2006/relationships/image" Target="../media/image213.emf"/><Relationship Id="rId279" Type="http://schemas.openxmlformats.org/officeDocument/2006/relationships/customXml" Target="../ink/ink151.xml"/><Relationship Id="rId22" Type="http://schemas.openxmlformats.org/officeDocument/2006/relationships/customXml" Target="../ink/ink21.xml"/><Relationship Id="rId43" Type="http://schemas.openxmlformats.org/officeDocument/2006/relationships/customXml" Target="../ink/ink33.xml"/><Relationship Id="rId64" Type="http://schemas.openxmlformats.org/officeDocument/2006/relationships/image" Target="../media/image44.emf"/><Relationship Id="rId118" Type="http://schemas.openxmlformats.org/officeDocument/2006/relationships/image" Target="../media/image71.emf"/><Relationship Id="rId139" Type="http://schemas.openxmlformats.org/officeDocument/2006/relationships/customXml" Target="../ink/ink81.xml"/><Relationship Id="rId290" Type="http://schemas.openxmlformats.org/officeDocument/2006/relationships/image" Target="../media/image157.emf"/><Relationship Id="rId304" Type="http://schemas.openxmlformats.org/officeDocument/2006/relationships/image" Target="../media/image164.emf"/><Relationship Id="rId325" Type="http://schemas.openxmlformats.org/officeDocument/2006/relationships/customXml" Target="../ink/ink174.xml"/><Relationship Id="rId346" Type="http://schemas.openxmlformats.org/officeDocument/2006/relationships/image" Target="../media/image185.emf"/><Relationship Id="rId367" Type="http://schemas.openxmlformats.org/officeDocument/2006/relationships/customXml" Target="../ink/ink195.xml"/><Relationship Id="rId388" Type="http://schemas.openxmlformats.org/officeDocument/2006/relationships/image" Target="../media/image206.emf"/><Relationship Id="rId85" Type="http://schemas.openxmlformats.org/officeDocument/2006/relationships/customXml" Target="../ink/ink54.xml"/><Relationship Id="rId150" Type="http://schemas.openxmlformats.org/officeDocument/2006/relationships/image" Target="../media/image87.emf"/><Relationship Id="rId171" Type="http://schemas.openxmlformats.org/officeDocument/2006/relationships/customXml" Target="../ink/ink97.xml"/><Relationship Id="rId192" Type="http://schemas.openxmlformats.org/officeDocument/2006/relationships/image" Target="../media/image108.emf"/><Relationship Id="rId206" Type="http://schemas.openxmlformats.org/officeDocument/2006/relationships/image" Target="../media/image115.emf"/><Relationship Id="rId227" Type="http://schemas.openxmlformats.org/officeDocument/2006/relationships/customXml" Target="../ink/ink125.xml"/><Relationship Id="rId413" Type="http://schemas.openxmlformats.org/officeDocument/2006/relationships/customXml" Target="../ink/ink218.xml"/><Relationship Id="rId248" Type="http://schemas.openxmlformats.org/officeDocument/2006/relationships/image" Target="../media/image136.emf"/><Relationship Id="rId269" Type="http://schemas.openxmlformats.org/officeDocument/2006/relationships/customXml" Target="../ink/ink146.xml"/><Relationship Id="rId12" Type="http://schemas.openxmlformats.org/officeDocument/2006/relationships/customXml" Target="../ink/ink11.xml"/><Relationship Id="rId33" Type="http://schemas.openxmlformats.org/officeDocument/2006/relationships/customXml" Target="../ink/ink28.xml"/><Relationship Id="rId108" Type="http://schemas.openxmlformats.org/officeDocument/2006/relationships/image" Target="../media/image66.emf"/><Relationship Id="rId129" Type="http://schemas.openxmlformats.org/officeDocument/2006/relationships/customXml" Target="../ink/ink76.xml"/><Relationship Id="rId280" Type="http://schemas.openxmlformats.org/officeDocument/2006/relationships/image" Target="../media/image152.emf"/><Relationship Id="rId315" Type="http://schemas.openxmlformats.org/officeDocument/2006/relationships/customXml" Target="../ink/ink169.xml"/><Relationship Id="rId336" Type="http://schemas.openxmlformats.org/officeDocument/2006/relationships/image" Target="../media/image180.emf"/><Relationship Id="rId357" Type="http://schemas.openxmlformats.org/officeDocument/2006/relationships/customXml" Target="../ink/ink190.xml"/><Relationship Id="rId54" Type="http://schemas.openxmlformats.org/officeDocument/2006/relationships/image" Target="../media/image39.emf"/><Relationship Id="rId75" Type="http://schemas.openxmlformats.org/officeDocument/2006/relationships/customXml" Target="../ink/ink49.xml"/><Relationship Id="rId96" Type="http://schemas.openxmlformats.org/officeDocument/2006/relationships/image" Target="../media/image60.emf"/><Relationship Id="rId140" Type="http://schemas.openxmlformats.org/officeDocument/2006/relationships/image" Target="../media/image82.emf"/><Relationship Id="rId161" Type="http://schemas.openxmlformats.org/officeDocument/2006/relationships/customXml" Target="../ink/ink92.xml"/><Relationship Id="rId182" Type="http://schemas.openxmlformats.org/officeDocument/2006/relationships/image" Target="../media/image103.emf"/><Relationship Id="rId217" Type="http://schemas.openxmlformats.org/officeDocument/2006/relationships/customXml" Target="../ink/ink120.xml"/><Relationship Id="rId378" Type="http://schemas.openxmlformats.org/officeDocument/2006/relationships/image" Target="../media/image201.emf"/><Relationship Id="rId399" Type="http://schemas.openxmlformats.org/officeDocument/2006/relationships/customXml" Target="../ink/ink211.xml"/><Relationship Id="rId403" Type="http://schemas.openxmlformats.org/officeDocument/2006/relationships/customXml" Target="../ink/ink213.xml"/><Relationship Id="rId6" Type="http://schemas.openxmlformats.org/officeDocument/2006/relationships/image" Target="../media/image24.emf"/><Relationship Id="rId238" Type="http://schemas.openxmlformats.org/officeDocument/2006/relationships/image" Target="../media/image131.emf"/><Relationship Id="rId259" Type="http://schemas.openxmlformats.org/officeDocument/2006/relationships/customXml" Target="../ink/ink141.xml"/><Relationship Id="rId23" Type="http://schemas.openxmlformats.org/officeDocument/2006/relationships/customXml" Target="../ink/ink22.xml"/><Relationship Id="rId119" Type="http://schemas.openxmlformats.org/officeDocument/2006/relationships/customXml" Target="../ink/ink71.xml"/><Relationship Id="rId270" Type="http://schemas.openxmlformats.org/officeDocument/2006/relationships/image" Target="../media/image147.emf"/><Relationship Id="rId291" Type="http://schemas.openxmlformats.org/officeDocument/2006/relationships/customXml" Target="../ink/ink157.xml"/><Relationship Id="rId305" Type="http://schemas.openxmlformats.org/officeDocument/2006/relationships/customXml" Target="../ink/ink164.xml"/><Relationship Id="rId326" Type="http://schemas.openxmlformats.org/officeDocument/2006/relationships/image" Target="../media/image175.emf"/><Relationship Id="rId347" Type="http://schemas.openxmlformats.org/officeDocument/2006/relationships/customXml" Target="../ink/ink185.xml"/><Relationship Id="rId44" Type="http://schemas.openxmlformats.org/officeDocument/2006/relationships/image" Target="../media/image34.emf"/><Relationship Id="rId65" Type="http://schemas.openxmlformats.org/officeDocument/2006/relationships/customXml" Target="../ink/ink44.xml"/><Relationship Id="rId86" Type="http://schemas.openxmlformats.org/officeDocument/2006/relationships/image" Target="../media/image55.emf"/><Relationship Id="rId130" Type="http://schemas.openxmlformats.org/officeDocument/2006/relationships/image" Target="../media/image77.emf"/><Relationship Id="rId151" Type="http://schemas.openxmlformats.org/officeDocument/2006/relationships/customXml" Target="../ink/ink87.xml"/><Relationship Id="rId368" Type="http://schemas.openxmlformats.org/officeDocument/2006/relationships/image" Target="../media/image196.emf"/><Relationship Id="rId389" Type="http://schemas.openxmlformats.org/officeDocument/2006/relationships/customXml" Target="../ink/ink206.xml"/><Relationship Id="rId172" Type="http://schemas.openxmlformats.org/officeDocument/2006/relationships/image" Target="../media/image98.emf"/><Relationship Id="rId193" Type="http://schemas.openxmlformats.org/officeDocument/2006/relationships/customXml" Target="../ink/ink108.xml"/><Relationship Id="rId207" Type="http://schemas.openxmlformats.org/officeDocument/2006/relationships/customXml" Target="../ink/ink115.xml"/><Relationship Id="rId228" Type="http://schemas.openxmlformats.org/officeDocument/2006/relationships/image" Target="../media/image126.emf"/><Relationship Id="rId249" Type="http://schemas.openxmlformats.org/officeDocument/2006/relationships/customXml" Target="../ink/ink136.xml"/><Relationship Id="rId414" Type="http://schemas.openxmlformats.org/officeDocument/2006/relationships/image" Target="../media/image219.emf"/><Relationship Id="rId13" Type="http://schemas.openxmlformats.org/officeDocument/2006/relationships/customXml" Target="../ink/ink12.xml"/><Relationship Id="rId109" Type="http://schemas.openxmlformats.org/officeDocument/2006/relationships/customXml" Target="../ink/ink66.xml"/><Relationship Id="rId260" Type="http://schemas.openxmlformats.org/officeDocument/2006/relationships/image" Target="../media/image142.emf"/><Relationship Id="rId281" Type="http://schemas.openxmlformats.org/officeDocument/2006/relationships/customXml" Target="../ink/ink152.xml"/><Relationship Id="rId316" Type="http://schemas.openxmlformats.org/officeDocument/2006/relationships/image" Target="../media/image170.emf"/><Relationship Id="rId337" Type="http://schemas.openxmlformats.org/officeDocument/2006/relationships/customXml" Target="../ink/ink180.xml"/><Relationship Id="rId34" Type="http://schemas.openxmlformats.org/officeDocument/2006/relationships/image" Target="../media/image29.emf"/><Relationship Id="rId55" Type="http://schemas.openxmlformats.org/officeDocument/2006/relationships/customXml" Target="../ink/ink39.xml"/><Relationship Id="rId76" Type="http://schemas.openxmlformats.org/officeDocument/2006/relationships/image" Target="../media/image50.emf"/><Relationship Id="rId97" Type="http://schemas.openxmlformats.org/officeDocument/2006/relationships/customXml" Target="../ink/ink60.xml"/><Relationship Id="rId120" Type="http://schemas.openxmlformats.org/officeDocument/2006/relationships/image" Target="../media/image72.emf"/><Relationship Id="rId141" Type="http://schemas.openxmlformats.org/officeDocument/2006/relationships/customXml" Target="../ink/ink82.xml"/><Relationship Id="rId358" Type="http://schemas.openxmlformats.org/officeDocument/2006/relationships/image" Target="../media/image191.emf"/><Relationship Id="rId379" Type="http://schemas.openxmlformats.org/officeDocument/2006/relationships/customXml" Target="../ink/ink201.xml"/><Relationship Id="rId7" Type="http://schemas.openxmlformats.org/officeDocument/2006/relationships/customXml" Target="../ink/ink6.xml"/><Relationship Id="rId162" Type="http://schemas.openxmlformats.org/officeDocument/2006/relationships/image" Target="../media/image93.emf"/><Relationship Id="rId183" Type="http://schemas.openxmlformats.org/officeDocument/2006/relationships/customXml" Target="../ink/ink103.xml"/><Relationship Id="rId218" Type="http://schemas.openxmlformats.org/officeDocument/2006/relationships/image" Target="../media/image121.emf"/><Relationship Id="rId239" Type="http://schemas.openxmlformats.org/officeDocument/2006/relationships/customXml" Target="../ink/ink131.xml"/><Relationship Id="rId390" Type="http://schemas.openxmlformats.org/officeDocument/2006/relationships/image" Target="../media/image207.emf"/><Relationship Id="rId404" Type="http://schemas.openxmlformats.org/officeDocument/2006/relationships/image" Target="../media/image214.emf"/><Relationship Id="rId250" Type="http://schemas.openxmlformats.org/officeDocument/2006/relationships/image" Target="../media/image137.emf"/><Relationship Id="rId271" Type="http://schemas.openxmlformats.org/officeDocument/2006/relationships/customXml" Target="../ink/ink147.xml"/><Relationship Id="rId292" Type="http://schemas.openxmlformats.org/officeDocument/2006/relationships/image" Target="../media/image158.emf"/><Relationship Id="rId306" Type="http://schemas.openxmlformats.org/officeDocument/2006/relationships/image" Target="../media/image165.emf"/><Relationship Id="rId24" Type="http://schemas.openxmlformats.org/officeDocument/2006/relationships/customXml" Target="../ink/ink23.xml"/><Relationship Id="rId45" Type="http://schemas.openxmlformats.org/officeDocument/2006/relationships/customXml" Target="../ink/ink34.xml"/><Relationship Id="rId66" Type="http://schemas.openxmlformats.org/officeDocument/2006/relationships/image" Target="../media/image45.emf"/><Relationship Id="rId87" Type="http://schemas.openxmlformats.org/officeDocument/2006/relationships/customXml" Target="../ink/ink55.xml"/><Relationship Id="rId110" Type="http://schemas.openxmlformats.org/officeDocument/2006/relationships/image" Target="../media/image67.emf"/><Relationship Id="rId131" Type="http://schemas.openxmlformats.org/officeDocument/2006/relationships/customXml" Target="../ink/ink77.xml"/><Relationship Id="rId327" Type="http://schemas.openxmlformats.org/officeDocument/2006/relationships/customXml" Target="../ink/ink175.xml"/><Relationship Id="rId348" Type="http://schemas.openxmlformats.org/officeDocument/2006/relationships/image" Target="../media/image186.emf"/><Relationship Id="rId369" Type="http://schemas.openxmlformats.org/officeDocument/2006/relationships/customXml" Target="../ink/ink196.xml"/><Relationship Id="rId152" Type="http://schemas.openxmlformats.org/officeDocument/2006/relationships/image" Target="../media/image88.emf"/><Relationship Id="rId173" Type="http://schemas.openxmlformats.org/officeDocument/2006/relationships/customXml" Target="../ink/ink98.xml"/><Relationship Id="rId194" Type="http://schemas.openxmlformats.org/officeDocument/2006/relationships/image" Target="../media/image109.emf"/><Relationship Id="rId208" Type="http://schemas.openxmlformats.org/officeDocument/2006/relationships/image" Target="../media/image116.emf"/><Relationship Id="rId229" Type="http://schemas.openxmlformats.org/officeDocument/2006/relationships/customXml" Target="../ink/ink126.xml"/><Relationship Id="rId380" Type="http://schemas.openxmlformats.org/officeDocument/2006/relationships/image" Target="../media/image202.emf"/><Relationship Id="rId415" Type="http://schemas.openxmlformats.org/officeDocument/2006/relationships/customXml" Target="../ink/ink219.xml"/><Relationship Id="rId240" Type="http://schemas.openxmlformats.org/officeDocument/2006/relationships/image" Target="../media/image132.emf"/><Relationship Id="rId261" Type="http://schemas.openxmlformats.org/officeDocument/2006/relationships/customXml" Target="../ink/ink142.xml"/><Relationship Id="rId14" Type="http://schemas.openxmlformats.org/officeDocument/2006/relationships/customXml" Target="../ink/ink13.xml"/><Relationship Id="rId35" Type="http://schemas.openxmlformats.org/officeDocument/2006/relationships/customXml" Target="../ink/ink29.xml"/><Relationship Id="rId56" Type="http://schemas.openxmlformats.org/officeDocument/2006/relationships/image" Target="../media/image40.emf"/><Relationship Id="rId77" Type="http://schemas.openxmlformats.org/officeDocument/2006/relationships/customXml" Target="../ink/ink50.xml"/><Relationship Id="rId100" Type="http://schemas.openxmlformats.org/officeDocument/2006/relationships/image" Target="../media/image62.emf"/><Relationship Id="rId282" Type="http://schemas.openxmlformats.org/officeDocument/2006/relationships/image" Target="../media/image153.emf"/><Relationship Id="rId317" Type="http://schemas.openxmlformats.org/officeDocument/2006/relationships/customXml" Target="../ink/ink170.xml"/><Relationship Id="rId338" Type="http://schemas.openxmlformats.org/officeDocument/2006/relationships/image" Target="../media/image181.emf"/><Relationship Id="rId359" Type="http://schemas.openxmlformats.org/officeDocument/2006/relationships/customXml" Target="../ink/ink191.xml"/><Relationship Id="rId8" Type="http://schemas.openxmlformats.org/officeDocument/2006/relationships/customXml" Target="../ink/ink7.xml"/><Relationship Id="rId98" Type="http://schemas.openxmlformats.org/officeDocument/2006/relationships/image" Target="../media/image61.emf"/><Relationship Id="rId121" Type="http://schemas.openxmlformats.org/officeDocument/2006/relationships/customXml" Target="../ink/ink72.xml"/><Relationship Id="rId142" Type="http://schemas.openxmlformats.org/officeDocument/2006/relationships/image" Target="../media/image83.emf"/><Relationship Id="rId163" Type="http://schemas.openxmlformats.org/officeDocument/2006/relationships/customXml" Target="../ink/ink93.xml"/><Relationship Id="rId184" Type="http://schemas.openxmlformats.org/officeDocument/2006/relationships/image" Target="../media/image104.emf"/><Relationship Id="rId219" Type="http://schemas.openxmlformats.org/officeDocument/2006/relationships/customXml" Target="../ink/ink121.xml"/><Relationship Id="rId370" Type="http://schemas.openxmlformats.org/officeDocument/2006/relationships/image" Target="../media/image197.emf"/><Relationship Id="rId391" Type="http://schemas.openxmlformats.org/officeDocument/2006/relationships/customXml" Target="../ink/ink207.xml"/><Relationship Id="rId405" Type="http://schemas.openxmlformats.org/officeDocument/2006/relationships/customXml" Target="../ink/ink214.xml"/><Relationship Id="rId230" Type="http://schemas.openxmlformats.org/officeDocument/2006/relationships/image" Target="../media/image127.emf"/><Relationship Id="rId251" Type="http://schemas.openxmlformats.org/officeDocument/2006/relationships/customXml" Target="../ink/ink137.xml"/><Relationship Id="rId25" Type="http://schemas.openxmlformats.org/officeDocument/2006/relationships/customXml" Target="../ink/ink24.xml"/><Relationship Id="rId46" Type="http://schemas.openxmlformats.org/officeDocument/2006/relationships/image" Target="../media/image35.emf"/><Relationship Id="rId67" Type="http://schemas.openxmlformats.org/officeDocument/2006/relationships/customXml" Target="../ink/ink45.xml"/><Relationship Id="rId272" Type="http://schemas.openxmlformats.org/officeDocument/2006/relationships/image" Target="../media/image148.emf"/><Relationship Id="rId293" Type="http://schemas.openxmlformats.org/officeDocument/2006/relationships/customXml" Target="../ink/ink158.xml"/><Relationship Id="rId307" Type="http://schemas.openxmlformats.org/officeDocument/2006/relationships/customXml" Target="../ink/ink165.xml"/><Relationship Id="rId328" Type="http://schemas.openxmlformats.org/officeDocument/2006/relationships/image" Target="../media/image176.emf"/><Relationship Id="rId349" Type="http://schemas.openxmlformats.org/officeDocument/2006/relationships/customXml" Target="../ink/ink186.xml"/><Relationship Id="rId88" Type="http://schemas.openxmlformats.org/officeDocument/2006/relationships/image" Target="../media/image56.emf"/><Relationship Id="rId111" Type="http://schemas.openxmlformats.org/officeDocument/2006/relationships/customXml" Target="../ink/ink67.xml"/><Relationship Id="rId132" Type="http://schemas.openxmlformats.org/officeDocument/2006/relationships/image" Target="../media/image78.emf"/><Relationship Id="rId153" Type="http://schemas.openxmlformats.org/officeDocument/2006/relationships/customXml" Target="../ink/ink88.xml"/><Relationship Id="rId174" Type="http://schemas.openxmlformats.org/officeDocument/2006/relationships/image" Target="../media/image99.emf"/><Relationship Id="rId195" Type="http://schemas.openxmlformats.org/officeDocument/2006/relationships/customXml" Target="../ink/ink109.xml"/><Relationship Id="rId209" Type="http://schemas.openxmlformats.org/officeDocument/2006/relationships/customXml" Target="../ink/ink116.xml"/><Relationship Id="rId360" Type="http://schemas.openxmlformats.org/officeDocument/2006/relationships/image" Target="../media/image192.emf"/><Relationship Id="rId381" Type="http://schemas.openxmlformats.org/officeDocument/2006/relationships/customXml" Target="../ink/ink202.xml"/><Relationship Id="rId416" Type="http://schemas.openxmlformats.org/officeDocument/2006/relationships/image" Target="../media/image220.emf"/><Relationship Id="rId220" Type="http://schemas.openxmlformats.org/officeDocument/2006/relationships/image" Target="../media/image122.emf"/><Relationship Id="rId241" Type="http://schemas.openxmlformats.org/officeDocument/2006/relationships/customXml" Target="../ink/ink132.xml"/><Relationship Id="rId15" Type="http://schemas.openxmlformats.org/officeDocument/2006/relationships/customXml" Target="../ink/ink14.xml"/><Relationship Id="rId36" Type="http://schemas.openxmlformats.org/officeDocument/2006/relationships/image" Target="../media/image30.emf"/><Relationship Id="rId57" Type="http://schemas.openxmlformats.org/officeDocument/2006/relationships/customXml" Target="../ink/ink40.xml"/><Relationship Id="rId262" Type="http://schemas.openxmlformats.org/officeDocument/2006/relationships/image" Target="../media/image143.emf"/><Relationship Id="rId283" Type="http://schemas.openxmlformats.org/officeDocument/2006/relationships/customXml" Target="../ink/ink153.xml"/><Relationship Id="rId318" Type="http://schemas.openxmlformats.org/officeDocument/2006/relationships/image" Target="../media/image171.emf"/><Relationship Id="rId339" Type="http://schemas.openxmlformats.org/officeDocument/2006/relationships/customXml" Target="../ink/ink181.xml"/><Relationship Id="rId78" Type="http://schemas.openxmlformats.org/officeDocument/2006/relationships/image" Target="../media/image51.emf"/><Relationship Id="rId99" Type="http://schemas.openxmlformats.org/officeDocument/2006/relationships/customXml" Target="../ink/ink61.xml"/><Relationship Id="rId101" Type="http://schemas.openxmlformats.org/officeDocument/2006/relationships/customXml" Target="../ink/ink62.xml"/><Relationship Id="rId122" Type="http://schemas.openxmlformats.org/officeDocument/2006/relationships/image" Target="../media/image73.emf"/><Relationship Id="rId143" Type="http://schemas.openxmlformats.org/officeDocument/2006/relationships/customXml" Target="../ink/ink83.xml"/><Relationship Id="rId164" Type="http://schemas.openxmlformats.org/officeDocument/2006/relationships/image" Target="../media/image94.emf"/><Relationship Id="rId185" Type="http://schemas.openxmlformats.org/officeDocument/2006/relationships/customXml" Target="../ink/ink104.xml"/><Relationship Id="rId350" Type="http://schemas.openxmlformats.org/officeDocument/2006/relationships/image" Target="../media/image187.emf"/><Relationship Id="rId371" Type="http://schemas.openxmlformats.org/officeDocument/2006/relationships/customXml" Target="../ink/ink197.xml"/><Relationship Id="rId406" Type="http://schemas.openxmlformats.org/officeDocument/2006/relationships/image" Target="../media/image215.emf"/><Relationship Id="rId9" Type="http://schemas.openxmlformats.org/officeDocument/2006/relationships/customXml" Target="../ink/ink8.xml"/><Relationship Id="rId210" Type="http://schemas.openxmlformats.org/officeDocument/2006/relationships/image" Target="../media/image117.emf"/><Relationship Id="rId392" Type="http://schemas.openxmlformats.org/officeDocument/2006/relationships/image" Target="../media/image208.emf"/><Relationship Id="rId26" Type="http://schemas.openxmlformats.org/officeDocument/2006/relationships/image" Target="../media/image25.emf"/><Relationship Id="rId231" Type="http://schemas.openxmlformats.org/officeDocument/2006/relationships/customXml" Target="../ink/ink127.xml"/><Relationship Id="rId252" Type="http://schemas.openxmlformats.org/officeDocument/2006/relationships/image" Target="../media/image138.emf"/><Relationship Id="rId273" Type="http://schemas.openxmlformats.org/officeDocument/2006/relationships/customXml" Target="../ink/ink148.xml"/><Relationship Id="rId294" Type="http://schemas.openxmlformats.org/officeDocument/2006/relationships/image" Target="../media/image159.emf"/><Relationship Id="rId308" Type="http://schemas.openxmlformats.org/officeDocument/2006/relationships/image" Target="../media/image166.emf"/><Relationship Id="rId329" Type="http://schemas.openxmlformats.org/officeDocument/2006/relationships/customXml" Target="../ink/ink176.xml"/><Relationship Id="rId47" Type="http://schemas.openxmlformats.org/officeDocument/2006/relationships/customXml" Target="../ink/ink35.xml"/><Relationship Id="rId68" Type="http://schemas.openxmlformats.org/officeDocument/2006/relationships/image" Target="../media/image46.emf"/><Relationship Id="rId89" Type="http://schemas.openxmlformats.org/officeDocument/2006/relationships/customXml" Target="../ink/ink56.xml"/><Relationship Id="rId112" Type="http://schemas.openxmlformats.org/officeDocument/2006/relationships/image" Target="../media/image68.emf"/><Relationship Id="rId133" Type="http://schemas.openxmlformats.org/officeDocument/2006/relationships/customXml" Target="../ink/ink78.xml"/><Relationship Id="rId154" Type="http://schemas.openxmlformats.org/officeDocument/2006/relationships/image" Target="../media/image89.emf"/><Relationship Id="rId175" Type="http://schemas.openxmlformats.org/officeDocument/2006/relationships/customXml" Target="../ink/ink99.xml"/><Relationship Id="rId340" Type="http://schemas.openxmlformats.org/officeDocument/2006/relationships/image" Target="../media/image182.emf"/><Relationship Id="rId361" Type="http://schemas.openxmlformats.org/officeDocument/2006/relationships/customXml" Target="../ink/ink192.xml"/><Relationship Id="rId196" Type="http://schemas.openxmlformats.org/officeDocument/2006/relationships/image" Target="../media/image110.emf"/><Relationship Id="rId200" Type="http://schemas.openxmlformats.org/officeDocument/2006/relationships/image" Target="../media/image112.emf"/><Relationship Id="rId382" Type="http://schemas.openxmlformats.org/officeDocument/2006/relationships/image" Target="../media/image203.emf"/><Relationship Id="rId417" Type="http://schemas.openxmlformats.org/officeDocument/2006/relationships/customXml" Target="../ink/ink220.xml"/><Relationship Id="rId16" Type="http://schemas.openxmlformats.org/officeDocument/2006/relationships/customXml" Target="../ink/ink15.xml"/><Relationship Id="rId221" Type="http://schemas.openxmlformats.org/officeDocument/2006/relationships/customXml" Target="../ink/ink122.xml"/><Relationship Id="rId242" Type="http://schemas.openxmlformats.org/officeDocument/2006/relationships/image" Target="../media/image133.emf"/><Relationship Id="rId263" Type="http://schemas.openxmlformats.org/officeDocument/2006/relationships/customXml" Target="../ink/ink143.xml"/><Relationship Id="rId284" Type="http://schemas.openxmlformats.org/officeDocument/2006/relationships/image" Target="../media/image154.emf"/><Relationship Id="rId319" Type="http://schemas.openxmlformats.org/officeDocument/2006/relationships/customXml" Target="../ink/ink171.xml"/><Relationship Id="rId37" Type="http://schemas.openxmlformats.org/officeDocument/2006/relationships/customXml" Target="../ink/ink30.xml"/><Relationship Id="rId58" Type="http://schemas.openxmlformats.org/officeDocument/2006/relationships/image" Target="../media/image41.emf"/><Relationship Id="rId79" Type="http://schemas.openxmlformats.org/officeDocument/2006/relationships/customXml" Target="../ink/ink51.xml"/><Relationship Id="rId102" Type="http://schemas.openxmlformats.org/officeDocument/2006/relationships/image" Target="../media/image63.emf"/><Relationship Id="rId123" Type="http://schemas.openxmlformats.org/officeDocument/2006/relationships/customXml" Target="../ink/ink73.xml"/><Relationship Id="rId144" Type="http://schemas.openxmlformats.org/officeDocument/2006/relationships/image" Target="../media/image84.emf"/><Relationship Id="rId330" Type="http://schemas.openxmlformats.org/officeDocument/2006/relationships/image" Target="../media/image177.emf"/><Relationship Id="rId90" Type="http://schemas.openxmlformats.org/officeDocument/2006/relationships/image" Target="../media/image57.emf"/><Relationship Id="rId165" Type="http://schemas.openxmlformats.org/officeDocument/2006/relationships/customXml" Target="../ink/ink94.xml"/><Relationship Id="rId186" Type="http://schemas.openxmlformats.org/officeDocument/2006/relationships/image" Target="../media/image105.emf"/><Relationship Id="rId351" Type="http://schemas.openxmlformats.org/officeDocument/2006/relationships/customXml" Target="../ink/ink187.xml"/><Relationship Id="rId372" Type="http://schemas.openxmlformats.org/officeDocument/2006/relationships/image" Target="../media/image198.emf"/><Relationship Id="rId393" Type="http://schemas.openxmlformats.org/officeDocument/2006/relationships/customXml" Target="../ink/ink208.xml"/><Relationship Id="rId407" Type="http://schemas.openxmlformats.org/officeDocument/2006/relationships/customXml" Target="../ink/ink215.xml"/><Relationship Id="rId211" Type="http://schemas.openxmlformats.org/officeDocument/2006/relationships/customXml" Target="../ink/ink117.xml"/><Relationship Id="rId232" Type="http://schemas.openxmlformats.org/officeDocument/2006/relationships/image" Target="../media/image128.emf"/><Relationship Id="rId253" Type="http://schemas.openxmlformats.org/officeDocument/2006/relationships/customXml" Target="../ink/ink138.xml"/><Relationship Id="rId274" Type="http://schemas.openxmlformats.org/officeDocument/2006/relationships/image" Target="../media/image149.emf"/><Relationship Id="rId295" Type="http://schemas.openxmlformats.org/officeDocument/2006/relationships/customXml" Target="../ink/ink159.xml"/><Relationship Id="rId309" Type="http://schemas.openxmlformats.org/officeDocument/2006/relationships/customXml" Target="../ink/ink166.xml"/><Relationship Id="rId27" Type="http://schemas.openxmlformats.org/officeDocument/2006/relationships/customXml" Target="../ink/ink25.xml"/><Relationship Id="rId48" Type="http://schemas.openxmlformats.org/officeDocument/2006/relationships/image" Target="../media/image36.emf"/><Relationship Id="rId69" Type="http://schemas.openxmlformats.org/officeDocument/2006/relationships/customXml" Target="../ink/ink46.xml"/><Relationship Id="rId113" Type="http://schemas.openxmlformats.org/officeDocument/2006/relationships/customXml" Target="../ink/ink68.xml"/><Relationship Id="rId134" Type="http://schemas.openxmlformats.org/officeDocument/2006/relationships/image" Target="../media/image79.emf"/><Relationship Id="rId320" Type="http://schemas.openxmlformats.org/officeDocument/2006/relationships/image" Target="../media/image172.emf"/><Relationship Id="rId80" Type="http://schemas.openxmlformats.org/officeDocument/2006/relationships/image" Target="../media/image52.emf"/><Relationship Id="rId155" Type="http://schemas.openxmlformats.org/officeDocument/2006/relationships/customXml" Target="../ink/ink89.xml"/><Relationship Id="rId176" Type="http://schemas.openxmlformats.org/officeDocument/2006/relationships/image" Target="../media/image100.emf"/><Relationship Id="rId197" Type="http://schemas.openxmlformats.org/officeDocument/2006/relationships/customXml" Target="../ink/ink110.xml"/><Relationship Id="rId341" Type="http://schemas.openxmlformats.org/officeDocument/2006/relationships/customXml" Target="../ink/ink182.xml"/><Relationship Id="rId362" Type="http://schemas.openxmlformats.org/officeDocument/2006/relationships/image" Target="../media/image193.emf"/><Relationship Id="rId383" Type="http://schemas.openxmlformats.org/officeDocument/2006/relationships/customXml" Target="../ink/ink203.xml"/><Relationship Id="rId418" Type="http://schemas.openxmlformats.org/officeDocument/2006/relationships/image" Target="../media/image221.emf"/><Relationship Id="rId201" Type="http://schemas.openxmlformats.org/officeDocument/2006/relationships/customXml" Target="../ink/ink112.xml"/><Relationship Id="rId222" Type="http://schemas.openxmlformats.org/officeDocument/2006/relationships/image" Target="../media/image123.emf"/><Relationship Id="rId243" Type="http://schemas.openxmlformats.org/officeDocument/2006/relationships/customXml" Target="../ink/ink133.xml"/><Relationship Id="rId264" Type="http://schemas.openxmlformats.org/officeDocument/2006/relationships/image" Target="../media/image144.emf"/><Relationship Id="rId285" Type="http://schemas.openxmlformats.org/officeDocument/2006/relationships/customXml" Target="../ink/ink154.xml"/><Relationship Id="rId17" Type="http://schemas.openxmlformats.org/officeDocument/2006/relationships/customXml" Target="../ink/ink16.xml"/><Relationship Id="rId38" Type="http://schemas.openxmlformats.org/officeDocument/2006/relationships/image" Target="../media/image31.emf"/><Relationship Id="rId59" Type="http://schemas.openxmlformats.org/officeDocument/2006/relationships/customXml" Target="../ink/ink41.xml"/><Relationship Id="rId103" Type="http://schemas.openxmlformats.org/officeDocument/2006/relationships/customXml" Target="../ink/ink63.xml"/><Relationship Id="rId124" Type="http://schemas.openxmlformats.org/officeDocument/2006/relationships/image" Target="../media/image74.emf"/><Relationship Id="rId310" Type="http://schemas.openxmlformats.org/officeDocument/2006/relationships/image" Target="../media/image167.emf"/><Relationship Id="rId70" Type="http://schemas.openxmlformats.org/officeDocument/2006/relationships/image" Target="../media/image47.emf"/><Relationship Id="rId91" Type="http://schemas.openxmlformats.org/officeDocument/2006/relationships/customXml" Target="../ink/ink57.xml"/><Relationship Id="rId145" Type="http://schemas.openxmlformats.org/officeDocument/2006/relationships/customXml" Target="../ink/ink84.xml"/><Relationship Id="rId166" Type="http://schemas.openxmlformats.org/officeDocument/2006/relationships/image" Target="../media/image95.emf"/><Relationship Id="rId187" Type="http://schemas.openxmlformats.org/officeDocument/2006/relationships/customXml" Target="../ink/ink105.xml"/><Relationship Id="rId331" Type="http://schemas.openxmlformats.org/officeDocument/2006/relationships/customXml" Target="../ink/ink177.xml"/><Relationship Id="rId352" Type="http://schemas.openxmlformats.org/officeDocument/2006/relationships/image" Target="../media/image188.emf"/><Relationship Id="rId373" Type="http://schemas.openxmlformats.org/officeDocument/2006/relationships/customXml" Target="../ink/ink198.xml"/><Relationship Id="rId394" Type="http://schemas.openxmlformats.org/officeDocument/2006/relationships/image" Target="../media/image209.emf"/><Relationship Id="rId408" Type="http://schemas.openxmlformats.org/officeDocument/2006/relationships/image" Target="../media/image216.emf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118.emf"/><Relationship Id="rId233" Type="http://schemas.openxmlformats.org/officeDocument/2006/relationships/customXml" Target="../ink/ink128.xml"/><Relationship Id="rId254" Type="http://schemas.openxmlformats.org/officeDocument/2006/relationships/image" Target="../media/image139.emf"/><Relationship Id="rId28" Type="http://schemas.openxmlformats.org/officeDocument/2006/relationships/image" Target="../media/image26.emf"/><Relationship Id="rId49" Type="http://schemas.openxmlformats.org/officeDocument/2006/relationships/customXml" Target="../ink/ink36.xml"/><Relationship Id="rId114" Type="http://schemas.openxmlformats.org/officeDocument/2006/relationships/image" Target="../media/image69.emf"/><Relationship Id="rId275" Type="http://schemas.openxmlformats.org/officeDocument/2006/relationships/customXml" Target="../ink/ink149.xml"/><Relationship Id="rId296" Type="http://schemas.openxmlformats.org/officeDocument/2006/relationships/image" Target="../media/image160.emf"/><Relationship Id="rId300" Type="http://schemas.openxmlformats.org/officeDocument/2006/relationships/image" Target="../media/image162.emf"/><Relationship Id="rId60" Type="http://schemas.openxmlformats.org/officeDocument/2006/relationships/image" Target="../media/image42.emf"/><Relationship Id="rId81" Type="http://schemas.openxmlformats.org/officeDocument/2006/relationships/customXml" Target="../ink/ink52.xml"/><Relationship Id="rId135" Type="http://schemas.openxmlformats.org/officeDocument/2006/relationships/customXml" Target="../ink/ink79.xml"/><Relationship Id="rId156" Type="http://schemas.openxmlformats.org/officeDocument/2006/relationships/image" Target="../media/image90.emf"/><Relationship Id="rId177" Type="http://schemas.openxmlformats.org/officeDocument/2006/relationships/customXml" Target="../ink/ink100.xml"/><Relationship Id="rId198" Type="http://schemas.openxmlformats.org/officeDocument/2006/relationships/image" Target="../media/image111.emf"/><Relationship Id="rId321" Type="http://schemas.openxmlformats.org/officeDocument/2006/relationships/customXml" Target="../ink/ink172.xml"/><Relationship Id="rId342" Type="http://schemas.openxmlformats.org/officeDocument/2006/relationships/image" Target="../media/image183.emf"/><Relationship Id="rId363" Type="http://schemas.openxmlformats.org/officeDocument/2006/relationships/customXml" Target="../ink/ink193.xml"/><Relationship Id="rId384" Type="http://schemas.openxmlformats.org/officeDocument/2006/relationships/image" Target="../media/image204.emf"/><Relationship Id="rId419" Type="http://schemas.openxmlformats.org/officeDocument/2006/relationships/customXml" Target="../ink/ink221.xml"/><Relationship Id="rId202" Type="http://schemas.openxmlformats.org/officeDocument/2006/relationships/image" Target="../media/image113.emf"/><Relationship Id="rId223" Type="http://schemas.openxmlformats.org/officeDocument/2006/relationships/customXml" Target="../ink/ink123.xml"/><Relationship Id="rId244" Type="http://schemas.openxmlformats.org/officeDocument/2006/relationships/image" Target="../media/image134.emf"/><Relationship Id="rId18" Type="http://schemas.openxmlformats.org/officeDocument/2006/relationships/customXml" Target="../ink/ink17.xml"/><Relationship Id="rId39" Type="http://schemas.openxmlformats.org/officeDocument/2006/relationships/customXml" Target="../ink/ink31.xml"/><Relationship Id="rId265" Type="http://schemas.openxmlformats.org/officeDocument/2006/relationships/customXml" Target="../ink/ink144.xml"/><Relationship Id="rId286" Type="http://schemas.openxmlformats.org/officeDocument/2006/relationships/image" Target="../media/image155.emf"/><Relationship Id="rId50" Type="http://schemas.openxmlformats.org/officeDocument/2006/relationships/image" Target="../media/image37.emf"/><Relationship Id="rId104" Type="http://schemas.openxmlformats.org/officeDocument/2006/relationships/image" Target="../media/image64.emf"/><Relationship Id="rId125" Type="http://schemas.openxmlformats.org/officeDocument/2006/relationships/customXml" Target="../ink/ink74.xml"/><Relationship Id="rId146" Type="http://schemas.openxmlformats.org/officeDocument/2006/relationships/image" Target="../media/image85.emf"/><Relationship Id="rId167" Type="http://schemas.openxmlformats.org/officeDocument/2006/relationships/customXml" Target="../ink/ink95.xml"/><Relationship Id="rId188" Type="http://schemas.openxmlformats.org/officeDocument/2006/relationships/image" Target="../media/image106.emf"/><Relationship Id="rId311" Type="http://schemas.openxmlformats.org/officeDocument/2006/relationships/customXml" Target="../ink/ink167.xml"/><Relationship Id="rId332" Type="http://schemas.openxmlformats.org/officeDocument/2006/relationships/image" Target="../media/image178.emf"/><Relationship Id="rId353" Type="http://schemas.openxmlformats.org/officeDocument/2006/relationships/customXml" Target="../ink/ink188.xml"/><Relationship Id="rId374" Type="http://schemas.openxmlformats.org/officeDocument/2006/relationships/image" Target="../media/image199.emf"/><Relationship Id="rId395" Type="http://schemas.openxmlformats.org/officeDocument/2006/relationships/customXml" Target="../ink/ink209.xml"/><Relationship Id="rId409" Type="http://schemas.openxmlformats.org/officeDocument/2006/relationships/customXml" Target="../ink/ink216.xml"/><Relationship Id="rId71" Type="http://schemas.openxmlformats.org/officeDocument/2006/relationships/customXml" Target="../ink/ink47.xml"/><Relationship Id="rId92" Type="http://schemas.openxmlformats.org/officeDocument/2006/relationships/image" Target="../media/image58.emf"/><Relationship Id="rId213" Type="http://schemas.openxmlformats.org/officeDocument/2006/relationships/customXml" Target="../ink/ink118.xml"/><Relationship Id="rId234" Type="http://schemas.openxmlformats.org/officeDocument/2006/relationships/image" Target="../media/image129.emf"/><Relationship Id="rId420" Type="http://schemas.openxmlformats.org/officeDocument/2006/relationships/image" Target="../media/image222.emf"/><Relationship Id="rId2" Type="http://schemas.openxmlformats.org/officeDocument/2006/relationships/image" Target="../media/image39.png"/><Relationship Id="rId29" Type="http://schemas.openxmlformats.org/officeDocument/2006/relationships/customXml" Target="../ink/ink26.xml"/><Relationship Id="rId255" Type="http://schemas.openxmlformats.org/officeDocument/2006/relationships/customXml" Target="../ink/ink139.xml"/><Relationship Id="rId276" Type="http://schemas.openxmlformats.org/officeDocument/2006/relationships/image" Target="../media/image150.emf"/><Relationship Id="rId297" Type="http://schemas.openxmlformats.org/officeDocument/2006/relationships/customXml" Target="../ink/ink160.xml"/><Relationship Id="rId40" Type="http://schemas.openxmlformats.org/officeDocument/2006/relationships/image" Target="../media/image32.emf"/><Relationship Id="rId115" Type="http://schemas.openxmlformats.org/officeDocument/2006/relationships/customXml" Target="../ink/ink69.xml"/><Relationship Id="rId136" Type="http://schemas.openxmlformats.org/officeDocument/2006/relationships/image" Target="../media/image80.emf"/><Relationship Id="rId157" Type="http://schemas.openxmlformats.org/officeDocument/2006/relationships/customXml" Target="../ink/ink90.xml"/><Relationship Id="rId178" Type="http://schemas.openxmlformats.org/officeDocument/2006/relationships/image" Target="../media/image101.emf"/><Relationship Id="rId301" Type="http://schemas.openxmlformats.org/officeDocument/2006/relationships/customXml" Target="../ink/ink162.xml"/><Relationship Id="rId322" Type="http://schemas.openxmlformats.org/officeDocument/2006/relationships/image" Target="../media/image173.emf"/><Relationship Id="rId343" Type="http://schemas.openxmlformats.org/officeDocument/2006/relationships/customXml" Target="../ink/ink183.xml"/><Relationship Id="rId364" Type="http://schemas.openxmlformats.org/officeDocument/2006/relationships/image" Target="../media/image194.emf"/><Relationship Id="rId61" Type="http://schemas.openxmlformats.org/officeDocument/2006/relationships/customXml" Target="../ink/ink42.xml"/><Relationship Id="rId82" Type="http://schemas.openxmlformats.org/officeDocument/2006/relationships/image" Target="../media/image53.emf"/><Relationship Id="rId199" Type="http://schemas.openxmlformats.org/officeDocument/2006/relationships/customXml" Target="../ink/ink111.xml"/><Relationship Id="rId203" Type="http://schemas.openxmlformats.org/officeDocument/2006/relationships/customXml" Target="../ink/ink113.xml"/><Relationship Id="rId385" Type="http://schemas.openxmlformats.org/officeDocument/2006/relationships/customXml" Target="../ink/ink204.xml"/><Relationship Id="rId19" Type="http://schemas.openxmlformats.org/officeDocument/2006/relationships/customXml" Target="../ink/ink18.xml"/><Relationship Id="rId224" Type="http://schemas.openxmlformats.org/officeDocument/2006/relationships/image" Target="../media/image124.emf"/><Relationship Id="rId245" Type="http://schemas.openxmlformats.org/officeDocument/2006/relationships/customXml" Target="../ink/ink134.xml"/><Relationship Id="rId266" Type="http://schemas.openxmlformats.org/officeDocument/2006/relationships/image" Target="../media/image145.emf"/><Relationship Id="rId287" Type="http://schemas.openxmlformats.org/officeDocument/2006/relationships/customXml" Target="../ink/ink155.xml"/><Relationship Id="rId410" Type="http://schemas.openxmlformats.org/officeDocument/2006/relationships/image" Target="../media/image217.emf"/><Relationship Id="rId30" Type="http://schemas.openxmlformats.org/officeDocument/2006/relationships/image" Target="../media/image27.emf"/><Relationship Id="rId105" Type="http://schemas.openxmlformats.org/officeDocument/2006/relationships/customXml" Target="../ink/ink64.xml"/><Relationship Id="rId126" Type="http://schemas.openxmlformats.org/officeDocument/2006/relationships/image" Target="../media/image75.emf"/><Relationship Id="rId147" Type="http://schemas.openxmlformats.org/officeDocument/2006/relationships/customXml" Target="../ink/ink85.xml"/><Relationship Id="rId168" Type="http://schemas.openxmlformats.org/officeDocument/2006/relationships/image" Target="../media/image96.emf"/><Relationship Id="rId312" Type="http://schemas.openxmlformats.org/officeDocument/2006/relationships/image" Target="../media/image168.emf"/><Relationship Id="rId333" Type="http://schemas.openxmlformats.org/officeDocument/2006/relationships/customXml" Target="../ink/ink178.xml"/><Relationship Id="rId354" Type="http://schemas.openxmlformats.org/officeDocument/2006/relationships/image" Target="../media/image189.emf"/><Relationship Id="rId51" Type="http://schemas.openxmlformats.org/officeDocument/2006/relationships/customXml" Target="../ink/ink37.xml"/><Relationship Id="rId72" Type="http://schemas.openxmlformats.org/officeDocument/2006/relationships/image" Target="../media/image48.emf"/><Relationship Id="rId93" Type="http://schemas.openxmlformats.org/officeDocument/2006/relationships/customXml" Target="../ink/ink58.xml"/><Relationship Id="rId189" Type="http://schemas.openxmlformats.org/officeDocument/2006/relationships/customXml" Target="../ink/ink106.xml"/><Relationship Id="rId375" Type="http://schemas.openxmlformats.org/officeDocument/2006/relationships/customXml" Target="../ink/ink199.xml"/><Relationship Id="rId396" Type="http://schemas.openxmlformats.org/officeDocument/2006/relationships/image" Target="../media/image210.emf"/><Relationship Id="rId3" Type="http://schemas.openxmlformats.org/officeDocument/2006/relationships/image" Target="../media/image40.png"/><Relationship Id="rId214" Type="http://schemas.openxmlformats.org/officeDocument/2006/relationships/image" Target="../media/image119.emf"/><Relationship Id="rId235" Type="http://schemas.openxmlformats.org/officeDocument/2006/relationships/customXml" Target="../ink/ink129.xml"/><Relationship Id="rId256" Type="http://schemas.openxmlformats.org/officeDocument/2006/relationships/image" Target="../media/image140.emf"/><Relationship Id="rId277" Type="http://schemas.openxmlformats.org/officeDocument/2006/relationships/customXml" Target="../ink/ink150.xml"/><Relationship Id="rId298" Type="http://schemas.openxmlformats.org/officeDocument/2006/relationships/image" Target="../media/image161.emf"/><Relationship Id="rId400" Type="http://schemas.openxmlformats.org/officeDocument/2006/relationships/image" Target="../media/image212.emf"/><Relationship Id="rId421" Type="http://schemas.openxmlformats.org/officeDocument/2006/relationships/customXml" Target="../ink/ink222.xml"/><Relationship Id="rId116" Type="http://schemas.openxmlformats.org/officeDocument/2006/relationships/image" Target="../media/image70.emf"/><Relationship Id="rId137" Type="http://schemas.openxmlformats.org/officeDocument/2006/relationships/customXml" Target="../ink/ink80.xml"/><Relationship Id="rId158" Type="http://schemas.openxmlformats.org/officeDocument/2006/relationships/image" Target="../media/image91.emf"/><Relationship Id="rId302" Type="http://schemas.openxmlformats.org/officeDocument/2006/relationships/image" Target="../media/image163.emf"/><Relationship Id="rId323" Type="http://schemas.openxmlformats.org/officeDocument/2006/relationships/customXml" Target="../ink/ink173.xml"/><Relationship Id="rId344" Type="http://schemas.openxmlformats.org/officeDocument/2006/relationships/image" Target="../media/image184.emf"/><Relationship Id="rId20" Type="http://schemas.openxmlformats.org/officeDocument/2006/relationships/customXml" Target="../ink/ink19.xml"/><Relationship Id="rId41" Type="http://schemas.openxmlformats.org/officeDocument/2006/relationships/customXml" Target="../ink/ink32.xml"/><Relationship Id="rId62" Type="http://schemas.openxmlformats.org/officeDocument/2006/relationships/image" Target="../media/image43.emf"/><Relationship Id="rId83" Type="http://schemas.openxmlformats.org/officeDocument/2006/relationships/customXml" Target="../ink/ink53.xml"/><Relationship Id="rId179" Type="http://schemas.openxmlformats.org/officeDocument/2006/relationships/customXml" Target="../ink/ink101.xml"/><Relationship Id="rId365" Type="http://schemas.openxmlformats.org/officeDocument/2006/relationships/customXml" Target="../ink/ink194.xml"/><Relationship Id="rId386" Type="http://schemas.openxmlformats.org/officeDocument/2006/relationships/image" Target="../media/image205.emf"/><Relationship Id="rId190" Type="http://schemas.openxmlformats.org/officeDocument/2006/relationships/image" Target="../media/image107.emf"/><Relationship Id="rId204" Type="http://schemas.openxmlformats.org/officeDocument/2006/relationships/image" Target="../media/image114.emf"/><Relationship Id="rId225" Type="http://schemas.openxmlformats.org/officeDocument/2006/relationships/customXml" Target="../ink/ink124.xml"/><Relationship Id="rId246" Type="http://schemas.openxmlformats.org/officeDocument/2006/relationships/image" Target="../media/image135.emf"/><Relationship Id="rId267" Type="http://schemas.openxmlformats.org/officeDocument/2006/relationships/customXml" Target="../ink/ink145.xml"/><Relationship Id="rId288" Type="http://schemas.openxmlformats.org/officeDocument/2006/relationships/image" Target="../media/image156.emf"/><Relationship Id="rId411" Type="http://schemas.openxmlformats.org/officeDocument/2006/relationships/customXml" Target="../ink/ink217.xml"/><Relationship Id="rId106" Type="http://schemas.openxmlformats.org/officeDocument/2006/relationships/image" Target="../media/image65.emf"/><Relationship Id="rId127" Type="http://schemas.openxmlformats.org/officeDocument/2006/relationships/customXml" Target="../ink/ink75.xml"/><Relationship Id="rId313" Type="http://schemas.openxmlformats.org/officeDocument/2006/relationships/customXml" Target="../ink/ink168.xml"/><Relationship Id="rId10" Type="http://schemas.openxmlformats.org/officeDocument/2006/relationships/customXml" Target="../ink/ink9.xml"/><Relationship Id="rId31" Type="http://schemas.openxmlformats.org/officeDocument/2006/relationships/customXml" Target="../ink/ink27.xml"/><Relationship Id="rId52" Type="http://schemas.openxmlformats.org/officeDocument/2006/relationships/image" Target="../media/image38.emf"/><Relationship Id="rId73" Type="http://schemas.openxmlformats.org/officeDocument/2006/relationships/customXml" Target="../ink/ink48.xml"/><Relationship Id="rId94" Type="http://schemas.openxmlformats.org/officeDocument/2006/relationships/image" Target="../media/image59.emf"/><Relationship Id="rId148" Type="http://schemas.openxmlformats.org/officeDocument/2006/relationships/image" Target="../media/image86.emf"/><Relationship Id="rId169" Type="http://schemas.openxmlformats.org/officeDocument/2006/relationships/customXml" Target="../ink/ink96.xml"/><Relationship Id="rId334" Type="http://schemas.openxmlformats.org/officeDocument/2006/relationships/image" Target="../media/image179.emf"/><Relationship Id="rId355" Type="http://schemas.openxmlformats.org/officeDocument/2006/relationships/customXml" Target="../ink/ink189.xml"/><Relationship Id="rId376" Type="http://schemas.openxmlformats.org/officeDocument/2006/relationships/image" Target="../media/image200.emf"/><Relationship Id="rId397" Type="http://schemas.openxmlformats.org/officeDocument/2006/relationships/customXml" Target="../ink/ink210.xml"/><Relationship Id="rId4" Type="http://schemas.openxmlformats.org/officeDocument/2006/relationships/image" Target="../media/image233.png"/><Relationship Id="rId180" Type="http://schemas.openxmlformats.org/officeDocument/2006/relationships/image" Target="../media/image102.emf"/><Relationship Id="rId215" Type="http://schemas.openxmlformats.org/officeDocument/2006/relationships/customXml" Target="../ink/ink119.xml"/><Relationship Id="rId236" Type="http://schemas.openxmlformats.org/officeDocument/2006/relationships/image" Target="../media/image130.emf"/><Relationship Id="rId257" Type="http://schemas.openxmlformats.org/officeDocument/2006/relationships/customXml" Target="../ink/ink140.xml"/><Relationship Id="rId278" Type="http://schemas.openxmlformats.org/officeDocument/2006/relationships/image" Target="../media/image151.emf"/><Relationship Id="rId401" Type="http://schemas.openxmlformats.org/officeDocument/2006/relationships/customXml" Target="../ink/ink212.xml"/><Relationship Id="rId422" Type="http://schemas.openxmlformats.org/officeDocument/2006/relationships/image" Target="../media/image223.emf"/><Relationship Id="rId303" Type="http://schemas.openxmlformats.org/officeDocument/2006/relationships/customXml" Target="../ink/ink163.xml"/><Relationship Id="rId42" Type="http://schemas.openxmlformats.org/officeDocument/2006/relationships/image" Target="../media/image33.emf"/><Relationship Id="rId84" Type="http://schemas.openxmlformats.org/officeDocument/2006/relationships/image" Target="../media/image54.emf"/><Relationship Id="rId138" Type="http://schemas.openxmlformats.org/officeDocument/2006/relationships/image" Target="../media/image81.emf"/><Relationship Id="rId345" Type="http://schemas.openxmlformats.org/officeDocument/2006/relationships/customXml" Target="../ink/ink184.xml"/><Relationship Id="rId387" Type="http://schemas.openxmlformats.org/officeDocument/2006/relationships/customXml" Target="../ink/ink205.xml"/><Relationship Id="rId191" Type="http://schemas.openxmlformats.org/officeDocument/2006/relationships/customXml" Target="../ink/ink107.xml"/><Relationship Id="rId205" Type="http://schemas.openxmlformats.org/officeDocument/2006/relationships/customXml" Target="../ink/ink114.xml"/><Relationship Id="rId247" Type="http://schemas.openxmlformats.org/officeDocument/2006/relationships/customXml" Target="../ink/ink135.xml"/><Relationship Id="rId412" Type="http://schemas.openxmlformats.org/officeDocument/2006/relationships/image" Target="../media/image218.emf"/><Relationship Id="rId107" Type="http://schemas.openxmlformats.org/officeDocument/2006/relationships/customXml" Target="../ink/ink65.xml"/><Relationship Id="rId289" Type="http://schemas.openxmlformats.org/officeDocument/2006/relationships/customXml" Target="../ink/ink156.xml"/><Relationship Id="rId11" Type="http://schemas.openxmlformats.org/officeDocument/2006/relationships/customXml" Target="../ink/ink10.xml"/><Relationship Id="rId53" Type="http://schemas.openxmlformats.org/officeDocument/2006/relationships/customXml" Target="../ink/ink38.xml"/><Relationship Id="rId149" Type="http://schemas.openxmlformats.org/officeDocument/2006/relationships/customXml" Target="../ink/ink86.xml"/><Relationship Id="rId314" Type="http://schemas.openxmlformats.org/officeDocument/2006/relationships/image" Target="../media/image169.emf"/><Relationship Id="rId356" Type="http://schemas.openxmlformats.org/officeDocument/2006/relationships/image" Target="../media/image190.emf"/><Relationship Id="rId398" Type="http://schemas.openxmlformats.org/officeDocument/2006/relationships/image" Target="../media/image211.emf"/><Relationship Id="rId95" Type="http://schemas.openxmlformats.org/officeDocument/2006/relationships/customXml" Target="../ink/ink59.xml"/><Relationship Id="rId160" Type="http://schemas.openxmlformats.org/officeDocument/2006/relationships/image" Target="../media/image92.emf"/><Relationship Id="rId216" Type="http://schemas.openxmlformats.org/officeDocument/2006/relationships/image" Target="../media/image120.emf"/><Relationship Id="rId258" Type="http://schemas.openxmlformats.org/officeDocument/2006/relationships/image" Target="../media/image141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49.pn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oleObject" Target="../embeddings/oleObject4.bin"/><Relationship Id="rId3" Type="http://schemas.openxmlformats.org/officeDocument/2006/relationships/image" Target="../media/image47.png"/><Relationship Id="rId7" Type="http://schemas.openxmlformats.org/officeDocument/2006/relationships/image" Target="../media/image50.wmf"/><Relationship Id="rId12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54.png"/><Relationship Id="rId5" Type="http://schemas.openxmlformats.org/officeDocument/2006/relationships/image" Target="../media/image52.png"/><Relationship Id="rId10" Type="http://schemas.openxmlformats.org/officeDocument/2006/relationships/image" Target="../media/image53.png"/><Relationship Id="rId4" Type="http://schemas.microsoft.com/office/2007/relationships/hdphoto" Target="../media/hdphoto1.wdp"/><Relationship Id="rId9" Type="http://schemas.openxmlformats.org/officeDocument/2006/relationships/image" Target="../media/image51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11" Type="http://schemas.openxmlformats.org/officeDocument/2006/relationships/image" Target="../media/image10.emf"/><Relationship Id="rId5" Type="http://schemas.openxmlformats.org/officeDocument/2006/relationships/image" Target="../media/image6.jpeg"/><Relationship Id="rId10" Type="http://schemas.openxmlformats.org/officeDocument/2006/relationships/customXml" Target="../ink/ink2.xml"/><Relationship Id="rId4" Type="http://schemas.openxmlformats.org/officeDocument/2006/relationships/image" Target="../media/image5.jpeg"/><Relationship Id="rId9" Type="http://schemas.openxmlformats.org/officeDocument/2006/relationships/image" Target="../media/image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emf"/><Relationship Id="rId5" Type="http://schemas.openxmlformats.org/officeDocument/2006/relationships/customXml" Target="../ink/ink4.xml"/><Relationship Id="rId4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156" y="264459"/>
            <a:ext cx="8188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tantia" panose="02030602050306030303" pitchFamily="18" charset="0"/>
              </a:rPr>
              <a:t>ALL-IN-FOCUS IMAGE CAPTURE </a:t>
            </a:r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nstantia" panose="02030602050306030303" pitchFamily="18" charset="0"/>
              </a:rPr>
              <a:t>USING LENS </a:t>
            </a: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tantia" panose="02030602050306030303" pitchFamily="18" charset="0"/>
              </a:rPr>
              <a:t>SWIVEL</a:t>
            </a:r>
            <a:endParaRPr lang="en-US" sz="3600" b="1" spc="300" dirty="0">
              <a:solidFill>
                <a:schemeClr val="tx1">
                  <a:lumMod val="85000"/>
                  <a:lumOff val="15000"/>
                </a:schemeClr>
              </a:solidFill>
              <a:latin typeface="Constantia" panose="02030602050306030303" pitchFamily="18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6521" y="2590798"/>
            <a:ext cx="848060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camera can only focus on a single plane, which is at a precise distance from a camera. Consequently, objects in front of and beyond the plane that is in sharp focus appear blurry in a photograph. The ability to capture a sharp image of objects at multiple depths is highly desirable in several applications including optical microscopy, machine vision, and surveillance imaging.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propose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new method for creating an all-in-focus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photograph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processing images acquired as the lens is swiveled about a pivot point in the camera. The principal advantage of our invention over prior art is the reduced number of images needed to assemble an all-in-focus image, especially in scenarios wherein the scene depth is infinitely large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of the model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has been verified through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optical ray tracing. Using this new model, we have also found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special conditions required for capturing images for all-in-focus imaging using lens swivel.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1521014"/>
            <a:ext cx="9144000" cy="0"/>
          </a:xfrm>
          <a:prstGeom prst="line">
            <a:avLst/>
          </a:prstGeom>
          <a:ln w="38100">
            <a:solidFill>
              <a:srgbClr val="FF6600"/>
            </a:solidFill>
          </a:ln>
          <a:effectLst>
            <a:outerShdw blurRad="25400" dist="12700" dir="5400000" algn="t" rotWithShape="0">
              <a:prstClr val="black">
                <a:alpha val="5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57200" y="1559860"/>
            <a:ext cx="2447365" cy="654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50" b="1" dirty="0">
                <a:solidFill>
                  <a:srgbClr val="0070C0"/>
                </a:solidFill>
              </a:rPr>
              <a:t>Indranil </a:t>
            </a:r>
            <a:r>
              <a:rPr lang="en-US" sz="1850" b="1" dirty="0" smtClean="0">
                <a:solidFill>
                  <a:srgbClr val="0070C0"/>
                </a:solidFill>
              </a:rPr>
              <a:t>Sinharoy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Prasanna </a:t>
            </a:r>
            <a:r>
              <a:rPr lang="en-US" dirty="0">
                <a:solidFill>
                  <a:srgbClr val="0070C0"/>
                </a:solidFill>
              </a:rPr>
              <a:t>Rangarajan </a:t>
            </a:r>
            <a:endParaRPr lang="en-US" dirty="0" smtClean="0">
              <a:solidFill>
                <a:srgbClr val="0070C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23894" y="1567934"/>
            <a:ext cx="2643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Advisor: Marc Christensen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3413" y="2294964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640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223124" y="845696"/>
            <a:ext cx="6827799" cy="3200400"/>
            <a:chOff x="-28574" y="2402757"/>
            <a:chExt cx="5729291" cy="2685498"/>
          </a:xfrm>
        </p:grpSpPr>
        <p:sp>
          <p:nvSpPr>
            <p:cNvPr id="7" name="white canvas"/>
            <p:cNvSpPr/>
            <p:nvPr/>
          </p:nvSpPr>
          <p:spPr>
            <a:xfrm>
              <a:off x="24864" y="2408555"/>
              <a:ext cx="5422900" cy="2679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Position of object pivot"/>
            <p:cNvCxnSpPr/>
            <p:nvPr/>
          </p:nvCxnSpPr>
          <p:spPr>
            <a:xfrm flipH="1" flipV="1">
              <a:off x="796348" y="3765985"/>
              <a:ext cx="0" cy="12435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z-axis behind Image plane"/>
            <p:cNvCxnSpPr/>
            <p:nvPr/>
          </p:nvCxnSpPr>
          <p:spPr>
            <a:xfrm>
              <a:off x="41515" y="3767454"/>
              <a:ext cx="731520" cy="2381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z-axis behind Object plane"/>
            <p:cNvCxnSpPr/>
            <p:nvPr/>
          </p:nvCxnSpPr>
          <p:spPr>
            <a:xfrm>
              <a:off x="4913565" y="3765074"/>
              <a:ext cx="393192" cy="2381"/>
            </a:xfrm>
            <a:prstGeom prst="line">
              <a:avLst/>
            </a:prstGeom>
            <a:ln w="9525">
              <a:solidFill>
                <a:schemeClr val="accent1">
                  <a:alpha val="82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Position of Image plane Pivot"/>
            <p:cNvCxnSpPr/>
            <p:nvPr/>
          </p:nvCxnSpPr>
          <p:spPr>
            <a:xfrm flipH="1" flipV="1">
              <a:off x="4880732" y="3765431"/>
              <a:ext cx="0" cy="12344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4884795" y="3676651"/>
              <a:ext cx="434918" cy="93870"/>
            </a:xfrm>
            <a:prstGeom prst="straightConnector1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Image Plane"/>
            <p:cNvGrpSpPr/>
            <p:nvPr/>
          </p:nvGrpSpPr>
          <p:grpSpPr>
            <a:xfrm>
              <a:off x="4054797" y="2666874"/>
              <a:ext cx="1645920" cy="2194560"/>
              <a:chOff x="4054797" y="2666874"/>
              <a:chExt cx="1645920" cy="2194560"/>
            </a:xfrm>
          </p:grpSpPr>
          <p:sp>
            <p:nvSpPr>
              <p:cNvPr id="141" name="ImagePlane"/>
              <p:cNvSpPr>
                <a:spLocks noChangeAspect="1"/>
              </p:cNvSpPr>
              <p:nvPr/>
            </p:nvSpPr>
            <p:spPr>
              <a:xfrm rot="21194668">
                <a:off x="4054797" y="2666874"/>
                <a:ext cx="1645920" cy="219456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18000"/>
                </a:schemeClr>
              </a:solidFill>
              <a:ln w="6350">
                <a:solidFill>
                  <a:schemeClr val="accent6">
                    <a:lumMod val="40000"/>
                    <a:lumOff val="60000"/>
                  </a:schemeClr>
                </a:solidFill>
              </a:ln>
              <a:scene3d>
                <a:camera prst="isometricOffAxis1Left">
                  <a:rot lat="1080000" lon="3720000" rev="10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2" name="Straight Connector 141"/>
              <p:cNvCxnSpPr/>
              <p:nvPr/>
            </p:nvCxnSpPr>
            <p:spPr>
              <a:xfrm rot="21780000">
                <a:off x="4884918" y="2719305"/>
                <a:ext cx="0" cy="210312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 rot="1980000" flipH="1">
                <a:off x="4429600" y="3769526"/>
                <a:ext cx="896112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9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" name="TextBox - Image Plane"/>
              <p:cNvSpPr txBox="1"/>
              <p:nvPr/>
            </p:nvSpPr>
            <p:spPr>
              <a:xfrm rot="180000">
                <a:off x="4241425" y="2680644"/>
                <a:ext cx="1422184" cy="230832"/>
              </a:xfrm>
              <a:prstGeom prst="rect">
                <a:avLst/>
              </a:prstGeom>
              <a:noFill/>
              <a:scene3d>
                <a:camera prst="isometricOffAxis2Left">
                  <a:rot lat="1080000" lon="3720000" rev="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900" b="1" spc="300" dirty="0" smtClean="0">
                    <a:solidFill>
                      <a:schemeClr val="accent6">
                        <a:lumMod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IMAGE PLANE</a:t>
                </a:r>
                <a:endParaRPr lang="en-US" sz="900" b="1" spc="300" dirty="0">
                  <a:solidFill>
                    <a:schemeClr val="accent6">
                      <a:lumMod val="50000"/>
                    </a:schemeClr>
                  </a:solidFill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</p:grpSp>
        <p:cxnSp>
          <p:nvCxnSpPr>
            <p:cNvPr id="14" name="Straight Arrow Connector 13"/>
            <p:cNvCxnSpPr/>
            <p:nvPr/>
          </p:nvCxnSpPr>
          <p:spPr>
            <a:xfrm rot="164208" flipV="1">
              <a:off x="4898489" y="3399642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>
              <a:spLocks noChangeAspect="1"/>
            </p:cNvSpPr>
            <p:nvPr/>
          </p:nvSpPr>
          <p:spPr>
            <a:xfrm rot="21104208">
              <a:off x="4867894" y="374657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4841550" y="3397957"/>
                  <a:ext cx="293285" cy="2252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Box 1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1550" y="3397957"/>
                  <a:ext cx="293285" cy="225254"/>
                </a:xfrm>
                <a:prstGeom prst="rect">
                  <a:avLst/>
                </a:prstGeom>
                <a:blipFill rotWithShape="0">
                  <a:blip r:embed="rId5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 rot="20675005">
                  <a:off x="5101751" y="3494720"/>
                  <a:ext cx="28507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158" name="TextBox 1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675005">
                  <a:off x="5101751" y="3494720"/>
                  <a:ext cx="285078" cy="215444"/>
                </a:xfrm>
                <a:prstGeom prst="rect">
                  <a:avLst/>
                </a:prstGeom>
                <a:blipFill rotWithShape="0">
                  <a:blip r:embed="rId5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Object plane"/>
            <p:cNvGrpSpPr/>
            <p:nvPr/>
          </p:nvGrpSpPr>
          <p:grpSpPr>
            <a:xfrm>
              <a:off x="-28574" y="2671631"/>
              <a:ext cx="1645920" cy="2194560"/>
              <a:chOff x="-28574" y="2671631"/>
              <a:chExt cx="1645920" cy="2194560"/>
            </a:xfrm>
          </p:grpSpPr>
          <p:grpSp>
            <p:nvGrpSpPr>
              <p:cNvPr id="136" name="Object Plane"/>
              <p:cNvGrpSpPr/>
              <p:nvPr/>
            </p:nvGrpSpPr>
            <p:grpSpPr>
              <a:xfrm>
                <a:off x="-28574" y="2671631"/>
                <a:ext cx="1645920" cy="2194560"/>
                <a:chOff x="-28574" y="2671631"/>
                <a:chExt cx="1645920" cy="2194560"/>
              </a:xfrm>
            </p:grpSpPr>
            <p:sp>
              <p:nvSpPr>
                <p:cNvPr id="138" name="Object Plane"/>
                <p:cNvSpPr>
                  <a:spLocks noChangeAspect="1"/>
                </p:cNvSpPr>
                <p:nvPr/>
              </p:nvSpPr>
              <p:spPr>
                <a:xfrm>
                  <a:off x="-28574" y="2671631"/>
                  <a:ext cx="1645920" cy="219456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38000"/>
                  </a:schemeClr>
                </a:solidFill>
                <a:ln w="6350">
                  <a:solidFill>
                    <a:schemeClr val="accent2">
                      <a:lumMod val="60000"/>
                      <a:lumOff val="40000"/>
                      <a:alpha val="71000"/>
                    </a:schemeClr>
                  </a:solidFill>
                </a:ln>
                <a:scene3d>
                  <a:camera prst="isometricRightUp">
                    <a:rot lat="2100000" lon="780000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9" name="Straight Connector 138"/>
                <p:cNvCxnSpPr/>
                <p:nvPr/>
              </p:nvCxnSpPr>
              <p:spPr>
                <a:xfrm>
                  <a:off x="795338" y="2862275"/>
                  <a:ext cx="0" cy="1810512"/>
                </a:xfrm>
                <a:prstGeom prst="line">
                  <a:avLst/>
                </a:prstGeom>
                <a:ln w="6985">
                  <a:solidFill>
                    <a:schemeClr val="accent2">
                      <a:lumMod val="60000"/>
                      <a:lumOff val="40000"/>
                      <a:alpha val="86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>
                  <a:cxnSpLocks noChangeAspect="1"/>
                </p:cNvCxnSpPr>
                <p:nvPr/>
              </p:nvCxnSpPr>
              <p:spPr>
                <a:xfrm flipH="1">
                  <a:off x="261935" y="3424235"/>
                  <a:ext cx="1043898" cy="702259"/>
                </a:xfrm>
                <a:prstGeom prst="line">
                  <a:avLst/>
                </a:prstGeom>
                <a:ln w="6985">
                  <a:solidFill>
                    <a:schemeClr val="accent2">
                      <a:lumMod val="60000"/>
                      <a:lumOff val="40000"/>
                      <a:alpha val="86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7" name="TextBox - Object Plane"/>
              <p:cNvSpPr txBox="1"/>
              <p:nvPr/>
            </p:nvSpPr>
            <p:spPr>
              <a:xfrm>
                <a:off x="14289" y="2823520"/>
                <a:ext cx="1532792" cy="230832"/>
              </a:xfrm>
              <a:prstGeom prst="rect">
                <a:avLst/>
              </a:prstGeom>
              <a:noFill/>
              <a:scene3d>
                <a:camera prst="isometricRightUp">
                  <a:rot lat="2100000" lon="18600000" rev="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900" b="1" spc="300" dirty="0" smtClean="0">
                    <a:solidFill>
                      <a:schemeClr val="accent2">
                        <a:lumMod val="75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OBJECT PLANE</a:t>
                </a:r>
                <a:endParaRPr lang="en-US" sz="900" b="1" spc="300" dirty="0">
                  <a:solidFill>
                    <a:schemeClr val="accent2">
                      <a:lumMod val="75000"/>
                    </a:schemeClr>
                  </a:solidFill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</p:grpSp>
        <p:sp>
          <p:nvSpPr>
            <p:cNvPr id="19" name="CameraFramePlaneBotLeft"/>
            <p:cNvSpPr/>
            <p:nvPr/>
          </p:nvSpPr>
          <p:spPr>
            <a:xfrm>
              <a:off x="126347" y="3767580"/>
              <a:ext cx="2863332" cy="759970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99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546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ameraFramePlaneTopLeft"/>
            <p:cNvSpPr/>
            <p:nvPr/>
          </p:nvSpPr>
          <p:spPr>
            <a:xfrm>
              <a:off x="126347" y="3013831"/>
              <a:ext cx="2858570" cy="754894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100000">
                    <a:schemeClr val="tx1">
                      <a:lumMod val="50000"/>
                      <a:lumOff val="50000"/>
                      <a:alpha val="24000"/>
                    </a:schemeClr>
                  </a:gs>
                  <a:gs pos="57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SagittalRightPlaneBack"/>
            <p:cNvSpPr/>
            <p:nvPr/>
          </p:nvSpPr>
          <p:spPr>
            <a:xfrm rot="21480000">
              <a:off x="2659730" y="3039760"/>
              <a:ext cx="1929384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bg1">
                      <a:lumMod val="75000"/>
                      <a:alpha val="0"/>
                    </a:schemeClr>
                  </a:gs>
                </a:gsLst>
                <a:lin ang="9780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MeridionalPlaneBot"/>
            <p:cNvGrpSpPr/>
            <p:nvPr/>
          </p:nvGrpSpPr>
          <p:grpSpPr>
            <a:xfrm>
              <a:off x="245482" y="3813457"/>
              <a:ext cx="4681728" cy="983526"/>
              <a:chOff x="5952128" y="3621370"/>
              <a:chExt cx="4722676" cy="983526"/>
            </a:xfrm>
            <a:scene3d>
              <a:camera prst="isometricOffAxis1Right"/>
              <a:lightRig rig="threePt" dir="t"/>
            </a:scene3d>
          </p:grpSpPr>
          <p:sp>
            <p:nvSpPr>
              <p:cNvPr id="128" name="Plane"/>
              <p:cNvSpPr/>
              <p:nvPr/>
            </p:nvSpPr>
            <p:spPr>
              <a:xfrm rot="21480000">
                <a:off x="6088714" y="3621370"/>
                <a:ext cx="458609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lumMod val="51000"/>
                        <a:lumOff val="49000"/>
                        <a:alpha val="65000"/>
                      </a:schemeClr>
                    </a:gs>
                    <a:gs pos="6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bg1">
                        <a:lumMod val="85000"/>
                        <a:alpha val="0"/>
                      </a:schemeClr>
                    </a:gs>
                  </a:gsLst>
                  <a:lin ang="16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9" name="Group 128" hidden="1"/>
              <p:cNvGrpSpPr/>
              <p:nvPr/>
            </p:nvGrpSpPr>
            <p:grpSpPr>
              <a:xfrm rot="21480000">
                <a:off x="5952128" y="4136865"/>
                <a:ext cx="472411" cy="468031"/>
                <a:chOff x="6174922" y="3828032"/>
                <a:chExt cx="423864" cy="468031"/>
              </a:xfrm>
            </p:grpSpPr>
            <p:cxnSp>
              <p:nvCxnSpPr>
                <p:cNvPr id="130" name="Straight Arrow Connector 129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Arrow Connector 130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Arrow Connector 131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3" name="TextBox 132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endPara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4" name="TextBox 133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endPara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5" name="TextBox 134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  <a:endPara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23" name="z-axis of world frame"/>
            <p:cNvCxnSpPr/>
            <p:nvPr/>
          </p:nvCxnSpPr>
          <p:spPr>
            <a:xfrm>
              <a:off x="822719" y="3768566"/>
              <a:ext cx="2139696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Object plane pivot"/>
            <p:cNvGrpSpPr/>
            <p:nvPr/>
          </p:nvGrpSpPr>
          <p:grpSpPr>
            <a:xfrm>
              <a:off x="771786" y="3736606"/>
              <a:ext cx="56010" cy="56010"/>
              <a:chOff x="3011758" y="4033638"/>
              <a:chExt cx="56010" cy="56010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MeridionalPlaneTop"/>
            <p:cNvGrpSpPr/>
            <p:nvPr/>
          </p:nvGrpSpPr>
          <p:grpSpPr>
            <a:xfrm rot="21480000">
              <a:off x="343059" y="3064700"/>
              <a:ext cx="4599432" cy="792480"/>
              <a:chOff x="4934225" y="2918581"/>
              <a:chExt cx="4143841" cy="792480"/>
            </a:xfrm>
            <a:scene3d>
              <a:camera prst="isometricOffAxis1Right"/>
              <a:lightRig rig="threePt" dir="t"/>
            </a:scene3d>
          </p:grpSpPr>
          <p:sp>
            <p:nvSpPr>
              <p:cNvPr id="124" name="Plane"/>
              <p:cNvSpPr/>
              <p:nvPr/>
            </p:nvSpPr>
            <p:spPr>
              <a:xfrm>
                <a:off x="4934225" y="2918581"/>
                <a:ext cx="411480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alpha val="80000"/>
                        <a:lumMod val="51000"/>
                        <a:lumOff val="49000"/>
                      </a:schemeClr>
                    </a:gs>
                    <a:gs pos="74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88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7000">
                      <a:schemeClr val="tx1">
                        <a:lumMod val="50000"/>
                        <a:lumOff val="50000"/>
                        <a:alpha val="38000"/>
                      </a:schemeClr>
                    </a:gs>
                  </a:gsLst>
                  <a:lin ang="17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text_meriplane"/>
              <p:cNvSpPr txBox="1"/>
              <p:nvPr/>
            </p:nvSpPr>
            <p:spPr>
              <a:xfrm>
                <a:off x="7839816" y="2923064"/>
                <a:ext cx="12382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  <a:endParaRPr lang="en-US" sz="800" cap="all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</p:grpSp>
        <p:sp>
          <p:nvSpPr>
            <p:cNvPr id="26" name="SagittalLeftPlaneBack"/>
            <p:cNvSpPr/>
            <p:nvPr/>
          </p:nvSpPr>
          <p:spPr>
            <a:xfrm rot="21480000">
              <a:off x="254445" y="3421546"/>
              <a:ext cx="2655048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bg1">
                      <a:lumMod val="75000"/>
                      <a:alpha val="0"/>
                    </a:schemeClr>
                  </a:gs>
                </a:gsLst>
                <a:lin ang="1182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Position of X'"/>
            <p:cNvCxnSpPr/>
            <p:nvPr/>
          </p:nvCxnSpPr>
          <p:spPr>
            <a:xfrm flipH="1" flipV="1">
              <a:off x="4711778" y="4193247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z prime"/>
                <p:cNvSpPr txBox="1"/>
                <p:nvPr/>
              </p:nvSpPr>
              <p:spPr>
                <a:xfrm>
                  <a:off x="3723390" y="4506579"/>
                  <a:ext cx="27821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69" name="z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3390" y="4506579"/>
                  <a:ext cx="278217" cy="246221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 r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NormalToImagePlane"/>
                <p:cNvSpPr txBox="1"/>
                <p:nvPr/>
              </p:nvSpPr>
              <p:spPr>
                <a:xfrm>
                  <a:off x="4897284" y="2507633"/>
                  <a:ext cx="30527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0" name="TextBox NormalToImagePlan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7284" y="2507633"/>
                  <a:ext cx="305275" cy="215444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normalToImagePlane"/>
            <p:cNvCxnSpPr/>
            <p:nvPr/>
          </p:nvCxnSpPr>
          <p:spPr>
            <a:xfrm flipV="1">
              <a:off x="4943475" y="2657475"/>
              <a:ext cx="323850" cy="66678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cxnSpLocks noChangeAspect="1"/>
            </p:cNvCxnSpPr>
            <p:nvPr/>
          </p:nvCxnSpPr>
          <p:spPr>
            <a:xfrm rot="420000">
              <a:off x="2348650" y="3232932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cxnSpLocks noChangeAspect="1"/>
            </p:cNvCxnSpPr>
            <p:nvPr/>
          </p:nvCxnSpPr>
          <p:spPr>
            <a:xfrm rot="420000">
              <a:off x="3418105" y="3051370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cxnSpLocks noChangeAspect="1"/>
            </p:cNvCxnSpPr>
            <p:nvPr/>
          </p:nvCxnSpPr>
          <p:spPr>
            <a:xfrm rot="420000">
              <a:off x="2907522" y="3500350"/>
              <a:ext cx="180365" cy="114300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98745" y="3457897"/>
              <a:ext cx="4083844" cy="764377"/>
            </a:xfrm>
            <a:prstGeom prst="line">
              <a:avLst/>
            </a:prstGeom>
            <a:ln w="9525">
              <a:solidFill>
                <a:srgbClr val="00B0F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2319320" y="3675159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77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2319320" y="3675159"/>
                  <a:ext cx="371496" cy="273894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3392469" y="3450338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7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3392469" y="3450338"/>
                  <a:ext cx="414937" cy="273894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Oval 36"/>
            <p:cNvSpPr/>
            <p:nvPr/>
          </p:nvSpPr>
          <p:spPr>
            <a:xfrm rot="21480000">
              <a:off x="3490897" y="3643811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 rot="21480000">
                  <a:off x="1834332" y="3713133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80" name="TextBox 1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834332" y="3713133"/>
                  <a:ext cx="249253" cy="261610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 rot="21480000">
                  <a:off x="3814522" y="3538546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81" name="TextBox 1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3814522" y="3538546"/>
                  <a:ext cx="275121" cy="261610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 r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Arc 39"/>
            <p:cNvSpPr>
              <a:spLocks noChangeAspect="1"/>
            </p:cNvSpPr>
            <p:nvPr/>
          </p:nvSpPr>
          <p:spPr>
            <a:xfrm rot="21480000">
              <a:off x="2069376" y="3659185"/>
              <a:ext cx="448080" cy="448080"/>
            </a:xfrm>
            <a:prstGeom prst="arc">
              <a:avLst>
                <a:gd name="adj1" fmla="val 10000569"/>
                <a:gd name="adj2" fmla="val 12226983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Arc 40"/>
            <p:cNvSpPr>
              <a:spLocks noChangeAspect="1"/>
            </p:cNvSpPr>
            <p:nvPr/>
          </p:nvSpPr>
          <p:spPr>
            <a:xfrm rot="21480000">
              <a:off x="3413801" y="3471675"/>
              <a:ext cx="448080" cy="448080"/>
            </a:xfrm>
            <a:prstGeom prst="arc">
              <a:avLst>
                <a:gd name="adj1" fmla="val 20362638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 rot="731531">
                  <a:off x="1369530" y="3453135"/>
                  <a:ext cx="26161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1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oMath>
                    </m:oMathPara>
                  </a14:m>
                  <a:endParaRPr lang="en-US" sz="1000" b="1" dirty="0">
                    <a:solidFill>
                      <a:srgbClr val="F52080"/>
                    </a:solidFill>
                  </a:endParaRPr>
                </a:p>
              </p:txBody>
            </p:sp>
          </mc:Choice>
          <mc:Fallback xmlns="">
            <p:sp>
              <p:nvSpPr>
                <p:cNvPr id="184" name="TextBox 1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731531">
                  <a:off x="1369530" y="3453135"/>
                  <a:ext cx="261610" cy="246221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 rot="1366279">
                  <a:off x="3939860" y="3926326"/>
                  <a:ext cx="261610" cy="2548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85" name="TextBox 1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66279">
                  <a:off x="3939860" y="3926326"/>
                  <a:ext cx="261610" cy="254813"/>
                </a:xfrm>
                <a:prstGeom prst="rect">
                  <a:avLst/>
                </a:prstGeom>
                <a:blipFill rotWithShape="0">
                  <a:blip r:embed="rId6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Oval 43"/>
            <p:cNvSpPr>
              <a:spLocks noChangeAspect="1"/>
            </p:cNvSpPr>
            <p:nvPr/>
          </p:nvSpPr>
          <p:spPr>
            <a:xfrm rot="21480000">
              <a:off x="547287" y="3442391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 rot="20896639">
                  <a:off x="498158" y="3188859"/>
                  <a:ext cx="92380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7" name="TextBox 1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96639">
                  <a:off x="498158" y="3188859"/>
                  <a:ext cx="923808" cy="246221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Oval 45"/>
            <p:cNvSpPr>
              <a:spLocks noChangeAspect="1"/>
            </p:cNvSpPr>
            <p:nvPr/>
          </p:nvSpPr>
          <p:spPr>
            <a:xfrm rot="21480000">
              <a:off x="4677318" y="4167192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/>
            <p:cNvGrpSpPr/>
            <p:nvPr/>
          </p:nvGrpSpPr>
          <p:grpSpPr>
            <a:xfrm rot="21480000">
              <a:off x="2419245" y="3852942"/>
              <a:ext cx="59855" cy="58879"/>
              <a:chOff x="2398645" y="3863270"/>
              <a:chExt cx="59855" cy="58879"/>
            </a:xfrm>
          </p:grpSpPr>
          <p:sp>
            <p:nvSpPr>
              <p:cNvPr id="122" name="Oval 121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Ray"/>
            <p:cNvCxnSpPr/>
            <p:nvPr/>
          </p:nvCxnSpPr>
          <p:spPr>
            <a:xfrm>
              <a:off x="574933" y="3469799"/>
              <a:ext cx="1873598" cy="410070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Isosceles Triangle 48"/>
            <p:cNvSpPr>
              <a:spLocks noChangeAspect="1"/>
            </p:cNvSpPr>
            <p:nvPr/>
          </p:nvSpPr>
          <p:spPr>
            <a:xfrm rot="6385277">
              <a:off x="1428489" y="3623804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 rot="21480000">
                  <a:off x="2193967" y="3856291"/>
                  <a:ext cx="35323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92" name="TextBox 1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2193967" y="3856291"/>
                  <a:ext cx="353237" cy="215444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Ray"/>
            <p:cNvCxnSpPr/>
            <p:nvPr/>
          </p:nvCxnSpPr>
          <p:spPr>
            <a:xfrm>
              <a:off x="3515581" y="3672275"/>
              <a:ext cx="1190821" cy="523805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Isosceles Triangle 51"/>
            <p:cNvSpPr>
              <a:spLocks noChangeAspect="1"/>
            </p:cNvSpPr>
            <p:nvPr/>
          </p:nvSpPr>
          <p:spPr>
            <a:xfrm rot="6990279">
              <a:off x="4091290" y="3902320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 rot="20957016">
              <a:off x="590581" y="3981662"/>
              <a:ext cx="85953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 smtClean="0"/>
                <a:t>OPTICAL AXIS (OA)</a:t>
              </a:r>
              <a:endParaRPr lang="en-US" sz="7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 rot="21480000">
                  <a:off x="4644502" y="4056282"/>
                  <a:ext cx="60875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sz="1000" b="1" i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6" name="TextBox 1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4644502" y="4056282"/>
                  <a:ext cx="608751" cy="246221"/>
                </a:xfrm>
                <a:prstGeom prst="rect">
                  <a:avLst/>
                </a:prstGeom>
                <a:blipFill rotWithShape="0">
                  <a:blip r:embed="rId65"/>
                  <a:stretch>
                    <a:fillRect r="-10784"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5" name="Group 54"/>
            <p:cNvGrpSpPr/>
            <p:nvPr/>
          </p:nvGrpSpPr>
          <p:grpSpPr>
            <a:xfrm rot="21360000">
              <a:off x="2454607" y="4213227"/>
              <a:ext cx="1080650" cy="130455"/>
              <a:chOff x="3092222" y="1899046"/>
              <a:chExt cx="822960" cy="130455"/>
            </a:xfrm>
          </p:grpSpPr>
          <p:cxnSp>
            <p:nvCxnSpPr>
              <p:cNvPr id="120" name="Straight Arrow Connector 119"/>
              <p:cNvCxnSpPr>
                <a:cxnSpLocks noChangeAspect="1"/>
              </p:cNvCxnSpPr>
              <p:nvPr/>
            </p:nvCxnSpPr>
            <p:spPr>
              <a:xfrm flipV="1">
                <a:off x="3092222" y="1899046"/>
                <a:ext cx="822960" cy="130455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arrow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>
                <a:cxnSpLocks noChangeAspect="1"/>
              </p:cNvCxnSpPr>
              <p:nvPr/>
            </p:nvCxnSpPr>
            <p:spPr>
              <a:xfrm rot="660000">
                <a:off x="3502254" y="1907715"/>
                <a:ext cx="18242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 rot="20940000">
                  <a:off x="2606938" y="4269076"/>
                  <a:ext cx="3499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8" name="TextBox 1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2606938" y="4269076"/>
                  <a:ext cx="349904" cy="246221"/>
                </a:xfrm>
                <a:prstGeom prst="rect">
                  <a:avLst/>
                </a:prstGeom>
                <a:blipFill rotWithShape="0">
                  <a:blip r:embed="rId6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 rot="20940000">
                  <a:off x="3116160" y="4166552"/>
                  <a:ext cx="349903" cy="254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9" name="TextBox 1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3116160" y="4166552"/>
                  <a:ext cx="349903" cy="254685"/>
                </a:xfrm>
                <a:prstGeom prst="rect">
                  <a:avLst/>
                </a:prstGeom>
                <a:blipFill rotWithShape="0">
                  <a:blip r:embed="rId6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- z_o prime"/>
                <p:cNvSpPr txBox="1"/>
                <p:nvPr/>
              </p:nvSpPr>
              <p:spPr>
                <a:xfrm>
                  <a:off x="3709627" y="4700251"/>
                  <a:ext cx="33477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00" name="TextBox - z_o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9627" y="4700251"/>
                  <a:ext cx="334772" cy="246221"/>
                </a:xfrm>
                <a:prstGeom prst="rect">
                  <a:avLst/>
                </a:prstGeom>
                <a:blipFill rotWithShape="0">
                  <a:blip r:embed="rId68"/>
                  <a:stretch>
                    <a:fillRect r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9" name="Group 58"/>
            <p:cNvGrpSpPr/>
            <p:nvPr/>
          </p:nvGrpSpPr>
          <p:grpSpPr>
            <a:xfrm>
              <a:off x="0" y="4176058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114" name="Straight Arrow Connector 113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TextBox 116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US" sz="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US" sz="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endParaRPr lang="en-US" sz="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0" name="CameraFramePlaneBotRight"/>
            <p:cNvSpPr/>
            <p:nvPr/>
          </p:nvSpPr>
          <p:spPr>
            <a:xfrm>
              <a:off x="2986712" y="3770755"/>
              <a:ext cx="1810512" cy="756795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49000">
                    <a:schemeClr val="bg2">
                      <a:alpha val="0"/>
                    </a:schemeClr>
                  </a:gs>
                  <a:gs pos="49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408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1" name="SagittalRightPlaneFront"/>
            <p:cNvGrpSpPr/>
            <p:nvPr/>
          </p:nvGrpSpPr>
          <p:grpSpPr>
            <a:xfrm rot="21480000">
              <a:off x="2988471" y="3280669"/>
              <a:ext cx="2009057" cy="923645"/>
              <a:chOff x="5825526" y="1620127"/>
              <a:chExt cx="4324551" cy="827179"/>
            </a:xfrm>
            <a:scene3d>
              <a:camera prst="isometricOffAxis1Top"/>
              <a:lightRig rig="threePt" dir="t"/>
            </a:scene3d>
          </p:grpSpPr>
          <p:sp>
            <p:nvSpPr>
              <p:cNvPr id="112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68000">
                      <a:schemeClr val="tx1">
                        <a:lumMod val="50000"/>
                        <a:lumOff val="50000"/>
                        <a:alpha val="42000"/>
                      </a:schemeClr>
                    </a:gs>
                    <a:gs pos="30000">
                      <a:schemeClr val="tx1">
                        <a:lumMod val="50000"/>
                        <a:lumOff val="50000"/>
                        <a:alpha val="44000"/>
                      </a:schemeClr>
                    </a:gs>
                    <a:gs pos="0">
                      <a:schemeClr val="tx1">
                        <a:lumMod val="50000"/>
                        <a:lumOff val="50000"/>
                        <a:alpha val="32000"/>
                      </a:schemeClr>
                    </a:gs>
                    <a:gs pos="68000">
                      <a:schemeClr val="bg1">
                        <a:lumMod val="75000"/>
                        <a:alpha val="0"/>
                      </a:schemeClr>
                    </a:gs>
                  </a:gsLst>
                  <a:lin ang="1344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ext_meriplane"/>
              <p:cNvSpPr txBox="1"/>
              <p:nvPr/>
            </p:nvSpPr>
            <p:spPr>
              <a:xfrm>
                <a:off x="5825526" y="2219910"/>
                <a:ext cx="1430414" cy="227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cap="all" dirty="0" smtClean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 </a:t>
                </a:r>
                <a:endParaRPr lang="en-US" sz="1050" cap="all" dirty="0">
                  <a:solidFill>
                    <a:srgbClr val="666666"/>
                  </a:solidFill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</p:grpSp>
        <p:cxnSp>
          <p:nvCxnSpPr>
            <p:cNvPr id="62" name="z-axis of world frame"/>
            <p:cNvCxnSpPr/>
            <p:nvPr/>
          </p:nvCxnSpPr>
          <p:spPr>
            <a:xfrm>
              <a:off x="3025372" y="3766185"/>
              <a:ext cx="1856232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CameraFramePlaneTopRight"/>
            <p:cNvSpPr/>
            <p:nvPr/>
          </p:nvSpPr>
          <p:spPr>
            <a:xfrm>
              <a:off x="2986712" y="3013831"/>
              <a:ext cx="1810512" cy="758952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50000">
                    <a:schemeClr val="bg2">
                      <a:alpha val="0"/>
                    </a:schemeClr>
                  </a:gs>
                  <a:gs pos="50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1755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SagittalLeftPlaneFront"/>
            <p:cNvGrpSpPr/>
            <p:nvPr/>
          </p:nvGrpSpPr>
          <p:grpSpPr>
            <a:xfrm rot="21480000">
              <a:off x="663049" y="3659876"/>
              <a:ext cx="2659184" cy="914396"/>
              <a:chOff x="6035277" y="1620127"/>
              <a:chExt cx="4114800" cy="818896"/>
            </a:xfrm>
            <a:scene3d>
              <a:camera prst="isometricOffAxis1Top"/>
              <a:lightRig rig="threePt" dir="t"/>
            </a:scene3d>
          </p:grpSpPr>
          <p:sp>
            <p:nvSpPr>
              <p:cNvPr id="110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35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bg1">
                        <a:lumMod val="75000"/>
                        <a:alpha val="0"/>
                      </a:schemeClr>
                    </a:gs>
                  </a:gsLst>
                  <a:lin ang="21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text_meriplane"/>
              <p:cNvSpPr txBox="1"/>
              <p:nvPr/>
            </p:nvSpPr>
            <p:spPr>
              <a:xfrm>
                <a:off x="6068847" y="2237786"/>
                <a:ext cx="1963453" cy="192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cap="all" dirty="0" smtClean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  <a:endParaRPr lang="en-US" sz="800" cap="all" dirty="0">
                  <a:solidFill>
                    <a:srgbClr val="666666"/>
                  </a:solidFill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2850526" y="3220318"/>
              <a:ext cx="631853" cy="733587"/>
              <a:chOff x="7949953" y="848592"/>
              <a:chExt cx="631853" cy="733587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7949953" y="848592"/>
                <a:ext cx="631853" cy="720136"/>
                <a:chOff x="3056010" y="2284667"/>
                <a:chExt cx="631853" cy="720136"/>
              </a:xfrm>
            </p:grpSpPr>
            <p:cxnSp>
              <p:nvCxnSpPr>
                <p:cNvPr id="106" name="Straight Arrow Connector 105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8" name="TextBox 107"/>
                    <p:cNvSpPr txBox="1"/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TextBox 9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blipFill rotWithShape="0">
                      <a:blip r:embed="rId69"/>
                      <a:stretch>
                        <a:fillRect r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9" name="TextBox 108"/>
                    <p:cNvSpPr txBox="1"/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TextBox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70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TextBox 104"/>
                  <p:cNvSpPr txBox="1"/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blipFill rotWithShape="0">
                    <a:blip r:embed="rId7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6" name="Straight Connector 65"/>
            <p:cNvCxnSpPr/>
            <p:nvPr/>
          </p:nvCxnSpPr>
          <p:spPr>
            <a:xfrm flipH="1" flipV="1">
              <a:off x="2986675" y="3738964"/>
              <a:ext cx="0" cy="1271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Position of X"/>
            <p:cNvCxnSpPr/>
            <p:nvPr/>
          </p:nvCxnSpPr>
          <p:spPr>
            <a:xfrm flipH="1" flipV="1">
              <a:off x="567745" y="3470697"/>
              <a:ext cx="0" cy="153619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/>
                <p:cNvSpPr txBox="1"/>
                <p:nvPr/>
              </p:nvSpPr>
              <p:spPr>
                <a:xfrm>
                  <a:off x="1613944" y="4503914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0" name="TextBox 2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944" y="4503914"/>
                  <a:ext cx="281424" cy="246221"/>
                </a:xfrm>
                <a:prstGeom prst="rect">
                  <a:avLst/>
                </a:prstGeom>
                <a:blipFill rotWithShape="0">
                  <a:blip r:embed="rId7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9" name="Group 68"/>
            <p:cNvGrpSpPr/>
            <p:nvPr/>
          </p:nvGrpSpPr>
          <p:grpSpPr>
            <a:xfrm>
              <a:off x="572136" y="4630087"/>
              <a:ext cx="2414017" cy="115535"/>
              <a:chOff x="511025" y="1262591"/>
              <a:chExt cx="2419407" cy="115535"/>
            </a:xfrm>
          </p:grpSpPr>
          <p:cxnSp>
            <p:nvCxnSpPr>
              <p:cNvPr id="102" name="Straight Connector 101"/>
              <p:cNvCxnSpPr>
                <a:cxnSpLocks/>
              </p:cNvCxnSpPr>
              <p:nvPr/>
            </p:nvCxnSpPr>
            <p:spPr>
              <a:xfrm>
                <a:off x="293024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/>
              <p:cNvCxnSpPr/>
              <p:nvPr/>
            </p:nvCxnSpPr>
            <p:spPr>
              <a:xfrm flipH="1" flipV="1">
                <a:off x="511025" y="1320358"/>
                <a:ext cx="2419407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Origi-pivot"/>
            <p:cNvGrpSpPr/>
            <p:nvPr/>
          </p:nvGrpSpPr>
          <p:grpSpPr>
            <a:xfrm>
              <a:off x="2957774" y="3738988"/>
              <a:ext cx="56010" cy="56010"/>
              <a:chOff x="3011758" y="4033638"/>
              <a:chExt cx="56010" cy="56010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1" name="Arc 70"/>
            <p:cNvSpPr/>
            <p:nvPr/>
          </p:nvSpPr>
          <p:spPr>
            <a:xfrm>
              <a:off x="1549975" y="3257390"/>
              <a:ext cx="845820" cy="845820"/>
            </a:xfrm>
            <a:prstGeom prst="arc">
              <a:avLst>
                <a:gd name="adj1" fmla="val 7507062"/>
                <a:gd name="adj2" fmla="val 10348981"/>
              </a:avLst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med" len="sm"/>
            </a:ln>
            <a:scene3d>
              <a:camera prst="perspectiveRelaxedModerately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 rot="21480000">
                  <a:off x="1360965" y="3727764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14" name="TextBox 2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360965" y="3727764"/>
                  <a:ext cx="249253" cy="261610"/>
                </a:xfrm>
                <a:prstGeom prst="rect">
                  <a:avLst/>
                </a:prstGeom>
                <a:blipFill rotWithShape="0">
                  <a:blip r:embed="rId73"/>
                  <a:stretch>
                    <a:fillRect r="-69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3" name="Group 72"/>
            <p:cNvGrpSpPr/>
            <p:nvPr/>
          </p:nvGrpSpPr>
          <p:grpSpPr>
            <a:xfrm>
              <a:off x="2986349" y="4628476"/>
              <a:ext cx="1720785" cy="115535"/>
              <a:chOff x="2605298" y="1651989"/>
              <a:chExt cx="1720785" cy="115535"/>
            </a:xfrm>
          </p:grpSpPr>
          <p:cxnSp>
            <p:nvCxnSpPr>
              <p:cNvPr id="98" name="Straight Connector 97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/>
              <p:nvPr/>
            </p:nvCxnSpPr>
            <p:spPr>
              <a:xfrm flipV="1">
                <a:off x="2607011" y="1712137"/>
                <a:ext cx="171907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arrow - z_o prime"/>
            <p:cNvGrpSpPr/>
            <p:nvPr/>
          </p:nvGrpSpPr>
          <p:grpSpPr>
            <a:xfrm>
              <a:off x="2986344" y="4844372"/>
              <a:ext cx="1894521" cy="115535"/>
              <a:chOff x="2605298" y="1651989"/>
              <a:chExt cx="1894521" cy="115535"/>
            </a:xfrm>
          </p:grpSpPr>
          <p:cxnSp>
            <p:nvCxnSpPr>
              <p:cNvPr id="96" name="Straight Connector 95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/>
              <p:nvPr/>
            </p:nvCxnSpPr>
            <p:spPr>
              <a:xfrm flipV="1">
                <a:off x="2607011" y="1709756"/>
                <a:ext cx="1892808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ImagePlane-pivot"/>
            <p:cNvGrpSpPr/>
            <p:nvPr/>
          </p:nvGrpSpPr>
          <p:grpSpPr>
            <a:xfrm>
              <a:off x="4862774" y="3738988"/>
              <a:ext cx="56010" cy="56010"/>
              <a:chOff x="3011758" y="4033638"/>
              <a:chExt cx="56010" cy="56010"/>
            </a:xfrm>
          </p:grpSpPr>
          <p:sp>
            <p:nvSpPr>
              <p:cNvPr id="94" name="Oval 9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6" name="Legend"/>
            <p:cNvGrpSpPr/>
            <p:nvPr/>
          </p:nvGrpSpPr>
          <p:grpSpPr>
            <a:xfrm>
              <a:off x="221392" y="2402757"/>
              <a:ext cx="779873" cy="361980"/>
              <a:chOff x="221392" y="2131288"/>
              <a:chExt cx="779873" cy="361980"/>
            </a:xfrm>
          </p:grpSpPr>
          <p:sp>
            <p:nvSpPr>
              <p:cNvPr id="85" name="TextBox 84"/>
              <p:cNvSpPr txBox="1"/>
              <p:nvPr/>
            </p:nvSpPr>
            <p:spPr>
              <a:xfrm>
                <a:off x="492792" y="2131288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 smtClean="0"/>
                  <a:t>Chief ray</a:t>
                </a:r>
                <a:endParaRPr lang="en-US" sz="700" dirty="0"/>
              </a:p>
            </p:txBody>
          </p:sp>
          <p:grpSp>
            <p:nvGrpSpPr>
              <p:cNvPr id="86" name="Group 85"/>
              <p:cNvGrpSpPr/>
              <p:nvPr/>
            </p:nvGrpSpPr>
            <p:grpSpPr>
              <a:xfrm>
                <a:off x="267517" y="2208455"/>
                <a:ext cx="256032" cy="45720"/>
                <a:chOff x="267517" y="2217329"/>
                <a:chExt cx="256032" cy="45720"/>
              </a:xfrm>
            </p:grpSpPr>
            <p:cxnSp>
              <p:nvCxnSpPr>
                <p:cNvPr id="92" name="Straight Connector 91"/>
                <p:cNvCxnSpPr/>
                <p:nvPr/>
              </p:nvCxnSpPr>
              <p:spPr>
                <a:xfrm>
                  <a:off x="267517" y="2240189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Isosceles Triangle 92"/>
                <p:cNvSpPr/>
                <p:nvPr/>
              </p:nvSpPr>
              <p:spPr>
                <a:xfrm rot="5400000">
                  <a:off x="372673" y="2217329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87" name="Rounded Rectangle 86"/>
              <p:cNvSpPr/>
              <p:nvPr/>
            </p:nvSpPr>
            <p:spPr>
              <a:xfrm>
                <a:off x="221392" y="2163126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8" name="Object plane pivot"/>
              <p:cNvGrpSpPr/>
              <p:nvPr/>
            </p:nvGrpSpPr>
            <p:grpSpPr>
              <a:xfrm>
                <a:off x="367528" y="2365235"/>
                <a:ext cx="56010" cy="56010"/>
                <a:chOff x="3011758" y="4033638"/>
                <a:chExt cx="56010" cy="56010"/>
              </a:xfrm>
            </p:grpSpPr>
            <p:sp>
              <p:nvSpPr>
                <p:cNvPr id="90" name="Oval 89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TextBox 88"/>
              <p:cNvSpPr txBox="1"/>
              <p:nvPr/>
            </p:nvSpPr>
            <p:spPr>
              <a:xfrm>
                <a:off x="492792" y="2293213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 smtClean="0"/>
                  <a:t>Pivots</a:t>
                </a:r>
                <a:endParaRPr lang="en-US" sz="7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/>
                <p:cNvSpPr txBox="1"/>
                <p:nvPr/>
              </p:nvSpPr>
              <p:spPr>
                <a:xfrm>
                  <a:off x="1613941" y="4694412"/>
                  <a:ext cx="337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9" name="TextBox 2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941" y="4694412"/>
                  <a:ext cx="337977" cy="246221"/>
                </a:xfrm>
                <a:prstGeom prst="rect">
                  <a:avLst/>
                </a:prstGeom>
                <a:blipFill rotWithShape="0">
                  <a:blip r:embed="rId7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8" name="Group 77"/>
            <p:cNvGrpSpPr/>
            <p:nvPr/>
          </p:nvGrpSpPr>
          <p:grpSpPr>
            <a:xfrm>
              <a:off x="795982" y="4844400"/>
              <a:ext cx="2194560" cy="115535"/>
              <a:chOff x="735379" y="1262591"/>
              <a:chExt cx="2199460" cy="115535"/>
            </a:xfrm>
          </p:grpSpPr>
          <p:cxnSp>
            <p:nvCxnSpPr>
              <p:cNvPr id="83" name="Straight Connector 82"/>
              <p:cNvCxnSpPr>
                <a:cxnSpLocks/>
              </p:cNvCxnSpPr>
              <p:nvPr/>
            </p:nvCxnSpPr>
            <p:spPr>
              <a:xfrm>
                <a:off x="293024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/>
              <p:cNvCxnSpPr/>
              <p:nvPr/>
            </p:nvCxnSpPr>
            <p:spPr>
              <a:xfrm flipH="1" flipV="1">
                <a:off x="735379" y="1320358"/>
                <a:ext cx="2199460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9" name="normalToImagePlane"/>
            <p:cNvCxnSpPr>
              <a:endCxn id="80" idx="2"/>
            </p:cNvCxnSpPr>
            <p:nvPr/>
          </p:nvCxnSpPr>
          <p:spPr>
            <a:xfrm>
              <a:off x="795338" y="2867025"/>
              <a:ext cx="277510" cy="160852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NormalToImagePlane"/>
                <p:cNvSpPr txBox="1"/>
                <p:nvPr/>
              </p:nvSpPr>
              <p:spPr>
                <a:xfrm>
                  <a:off x="911073" y="2812433"/>
                  <a:ext cx="32355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2" name="TextBox NormalToImagePlan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073" y="2812433"/>
                  <a:ext cx="323550" cy="215444"/>
                </a:xfrm>
                <a:prstGeom prst="rect">
                  <a:avLst/>
                </a:prstGeom>
                <a:blipFill rotWithShape="0">
                  <a:blip r:embed="rId7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ImagePlaneFrameCenter"/>
                <p:cNvSpPr txBox="1"/>
                <p:nvPr/>
              </p:nvSpPr>
              <p:spPr>
                <a:xfrm>
                  <a:off x="710358" y="3576673"/>
                  <a:ext cx="35804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3" name="ImagePlaneFrameCenter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358" y="3576673"/>
                  <a:ext cx="358047" cy="215444"/>
                </a:xfrm>
                <a:prstGeom prst="rect">
                  <a:avLst/>
                </a:prstGeom>
                <a:blipFill rotWithShape="0">
                  <a:blip r:embed="rId7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ImagePlaneFrameCenter"/>
                <p:cNvSpPr txBox="1"/>
                <p:nvPr/>
              </p:nvSpPr>
              <p:spPr>
                <a:xfrm>
                  <a:off x="4815631" y="3600491"/>
                  <a:ext cx="32836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4" name="ImagePlaneFrameCenter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5631" y="3600491"/>
                  <a:ext cx="328360" cy="215444"/>
                </a:xfrm>
                <a:prstGeom prst="rect">
                  <a:avLst/>
                </a:prstGeom>
                <a:blipFill rotWithShape="0">
                  <a:blip r:embed="rId7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" name="Straight Connector 2"/>
          <p:cNvCxnSpPr/>
          <p:nvPr/>
        </p:nvCxnSpPr>
        <p:spPr>
          <a:xfrm>
            <a:off x="0" y="812800"/>
            <a:ext cx="9144000" cy="0"/>
          </a:xfrm>
          <a:prstGeom prst="line">
            <a:avLst/>
          </a:prstGeom>
          <a:ln w="38100">
            <a:solidFill>
              <a:srgbClr val="66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11669" y="76201"/>
            <a:ext cx="2704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MATH</a:t>
            </a:r>
            <a:endParaRPr lang="en-US" sz="3600" spc="3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Rectangle 144"/>
              <p:cNvSpPr/>
              <p:nvPr/>
            </p:nvSpPr>
            <p:spPr>
              <a:xfrm>
                <a:off x="490262" y="4608209"/>
                <a:ext cx="7256667" cy="9251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acc>
                            <m:accPr>
                              <m:chr m:val="́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acc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=&amp;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́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2000" b="0" i="0">
                                  <a:latin typeface="Cambria Math" panose="02040503050406030204" pitchFamily="18" charset="0"/>
                                </a:rPr>
                                <m:t>𝓁</m:t>
                              </m:r>
                              <m:r>
                                <a:rPr lang="en-US" sz="2000" b="0" i="0">
                                  <a:latin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&amp;+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́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́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𝓁</m:t>
                                      </m:r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,3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Pre>
                                <m:sPre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𝓁</m:t>
                                      </m:r>
                                    </m:sub>
                                  </m:sSub>
                                </m:e>
                              </m:sPr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𝓁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𝓁</m:t>
                                      </m:r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,3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sPre>
                            <m:sPre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𝓁</m:t>
                                  </m:r>
                                </m:sub>
                              </m:sSub>
                            </m:e>
                          </m:sPr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𝓁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m:rPr>
                                  <m:nor/>
                                </m:rP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𝓁</m:t>
                                  </m:r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,3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eqAr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45" name="Rectangle 1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62" y="4608209"/>
                <a:ext cx="7256667" cy="925125"/>
              </a:xfrm>
              <a:prstGeom prst="rect">
                <a:avLst/>
              </a:prstGeom>
              <a:blipFill>
                <a:blip r:embed="rId7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6" name="Rectangle 145"/>
              <p:cNvSpPr/>
              <p:nvPr/>
            </p:nvSpPr>
            <p:spPr>
              <a:xfrm>
                <a:off x="217394" y="6015066"/>
                <a:ext cx="5851712" cy="8580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</m:acc>
                                </m:e>
                              </m:acc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sz="2000" b="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0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0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</a:rPr>
                                                <m:t>𝒏</m:t>
                                              </m:r>
                                            </m:e>
                                          </m:acc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b="0" i="1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  <m:sup>
                                      <m:r>
                                        <a:rPr lang="en-US" sz="2000" b="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0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sz="2000" b="0" i="0">
                                          <a:latin typeface="Cambria Math" panose="02040503050406030204" pitchFamily="18" charset="0"/>
                                        </a:rPr>
                                        <m:t>𝓁</m:t>
                                      </m:r>
                                      <m:r>
                                        <a:rPr lang="en-US" sz="2000" b="0" i="0">
                                          <a:latin typeface="Cambria Math" panose="02040503050406030204" pitchFamily="18" charset="0"/>
                                        </a:rPr>
                                        <m:t>,3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sz="2000" b="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Pre>
                            <m:sPrePr>
                              <m:ctrlPr>
                                <a:rPr lang="en-US" sz="2000" b="0" i="1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sz="2000" b="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000" b="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b="0" i="0">
                                      <a:latin typeface="Cambria Math" panose="02040503050406030204" pitchFamily="18" charset="0"/>
                                    </a:rPr>
                                    <m:t>𝓁</m:t>
                                  </m:r>
                                </m:sub>
                              </m:sSub>
                            </m:e>
                          </m:sPr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b="0" i="0">
                                      <a:latin typeface="Cambria Math" panose="02040503050406030204" pitchFamily="18" charset="0"/>
                                    </a:rPr>
                                    <m:t>𝓁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</m:acc>
                                </m:e>
                              </m:acc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́"/>
                                      <m:ctrlPr>
                                        <a:rPr lang="en-US" sz="20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sz="2000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́"/>
                                      <m:ctrlPr>
                                        <a:rPr lang="en-US" sz="20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0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0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</a:rPr>
                                                <m:t>𝒏</m:t>
                                              </m:r>
                                            </m:e>
                                          </m:acc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000" b="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0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sz="2000" b="0" i="0">
                                          <a:latin typeface="Cambria Math" panose="02040503050406030204" pitchFamily="18" charset="0"/>
                                        </a:rPr>
                                        <m:t>𝓁</m:t>
                                      </m:r>
                                      <m:r>
                                        <a:rPr lang="en-US" sz="2000" b="0" i="0">
                                          <a:latin typeface="Cambria Math" panose="02040503050406030204" pitchFamily="18" charset="0"/>
                                        </a:rPr>
                                        <m:t>,3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sz="2000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2000" b="0" i="0">
                                  <a:latin typeface="Cambria Math" panose="02040503050406030204" pitchFamily="18" charset="0"/>
                                </a:rPr>
                                <m:t>𝓁</m:t>
                              </m:r>
                              <m:r>
                                <a:rPr lang="en-US" sz="2000" b="0" i="0">
                                  <a:latin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  <m:r>
                            <a:rPr lang="en-US" sz="2000" b="0" i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sz="2000" b="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46" name="Rectangle 1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94" y="6015066"/>
                <a:ext cx="5851712" cy="858055"/>
              </a:xfrm>
              <a:prstGeom prst="rect">
                <a:avLst/>
              </a:prstGeom>
              <a:blipFill>
                <a:blip r:embed="rId7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71719" y="4177552"/>
            <a:ext cx="8404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Relation between object point  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corresponding image point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: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3833938" y="4239416"/>
                <a:ext cx="3465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i="1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938" y="4239416"/>
                <a:ext cx="346570" cy="369332"/>
              </a:xfrm>
              <a:prstGeom prst="rect">
                <a:avLst/>
              </a:prstGeom>
              <a:blipFill>
                <a:blip r:embed="rId8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7" name="Rectangle 146"/>
              <p:cNvSpPr/>
              <p:nvPr/>
            </p:nvSpPr>
            <p:spPr>
              <a:xfrm>
                <a:off x="7966668" y="4239416"/>
                <a:ext cx="3465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b="1" i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7" name="Rectangle 1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668" y="4239416"/>
                <a:ext cx="346570" cy="369332"/>
              </a:xfrm>
              <a:prstGeom prst="rect">
                <a:avLst/>
              </a:prstGeom>
              <a:blipFill>
                <a:blip r:embed="rId81"/>
                <a:stretch>
                  <a:fillRect t="-6557" r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TextBox 147"/>
          <p:cNvSpPr txBox="1"/>
          <p:nvPr/>
        </p:nvSpPr>
        <p:spPr>
          <a:xfrm>
            <a:off x="0" y="5611912"/>
            <a:ext cx="4930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Update to the Gaussian Lens Formula: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9" name="Rectangle 148"/>
              <p:cNvSpPr/>
              <p:nvPr/>
            </p:nvSpPr>
            <p:spPr>
              <a:xfrm>
                <a:off x="7168457" y="5820319"/>
                <a:ext cx="2057999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9" name="Rectangle 1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8457" y="5820319"/>
                <a:ext cx="2057999" cy="972702"/>
              </a:xfrm>
              <a:prstGeom prst="rect">
                <a:avLst/>
              </a:prstGeom>
              <a:blipFill>
                <a:blip r:embed="rId8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5278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0" y="812800"/>
            <a:ext cx="9144000" cy="0"/>
          </a:xfrm>
          <a:prstGeom prst="line">
            <a:avLst/>
          </a:prstGeom>
          <a:ln w="38100">
            <a:solidFill>
              <a:srgbClr val="66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11669" y="76201"/>
            <a:ext cx="2704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MATH</a:t>
            </a:r>
            <a:endParaRPr lang="en-US" sz="3600" spc="3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Rectangle 144"/>
              <p:cNvSpPr/>
              <p:nvPr/>
            </p:nvSpPr>
            <p:spPr>
              <a:xfrm>
                <a:off x="95000" y="1530872"/>
                <a:ext cx="8005291" cy="12307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́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=&amp;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Pre>
                                    <m:sPre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PrePr>
                                    <m:sub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  <m:sup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sz="2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000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𝓁</m:t>
                                          </m:r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;2</m:t>
                                          </m:r>
                                        </m:sub>
                                      </m:sSub>
                                    </m:e>
                                  </m:sPre>
                                  <m:sSub>
                                    <m:sSubPr>
                                      <m:ctrlPr>
                                        <a:rPr lang="en-US" sz="200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𝓁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;2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Pre>
                                    <m:sPrePr>
                                      <m:ctrlPr>
                                        <a:rPr lang="en-US" sz="200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PrePr>
                                    <m:sub>
                                      <m:r>
                                        <a:rPr lang="en-US" sz="200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  <m:sup>
                                      <m:r>
                                        <a:rPr lang="en-US" sz="200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𝓁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;1</m:t>
                                          </m:r>
                                        </m:sub>
                                      </m:sSub>
                                    </m:e>
                                  </m:sPre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𝓁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;1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  <m:e>
                                  <m:f>
                                    <m:f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</a:rPr>
                                                <m:t>𝒏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p>
                                      </m:sSub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(3)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́"/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z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𝑜</m:t>
                                          </m:r>
                                        </m:sub>
                                      </m:sSub>
                                    </m:den>
                                  </m:f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𝓁</m:t>
                                          </m:r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,3;2</m:t>
                                          </m:r>
                                        </m:sub>
                                      </m:sSub>
                                      <m:r>
                                        <a:rPr lang="en-US" sz="2000" b="0" i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Pre>
                                        <m:sPre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PrePr>
                                        <m:sub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  <m:sup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p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000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</m:d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𝓁</m:t>
                                              </m:r>
                                              <m: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;2</m:t>
                                              </m:r>
                                            </m:sub>
                                          </m:sSub>
                                        </m:e>
                                      </m:sPr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𝓁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;2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Pre>
                                        <m:sPrePr>
                                          <m:ctrlPr>
                                            <a:rPr lang="en-US" sz="20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PrePr>
                                        <m:sub>
                                          <m:r>
                                            <a:rPr lang="en-US" sz="20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  <m:sup>
                                          <m:r>
                                            <a:rPr lang="en-US" sz="20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𝓁</m:t>
                                              </m:r>
                                              <m:r>
                                                <a:rPr lang="en-US" sz="2000" i="1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;1</m:t>
                                              </m:r>
                                            </m:sub>
                                          </m:sSub>
                                        </m:e>
                                      </m:sPr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𝓁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;1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</m:e>
                              </m:eqArr>
                            </m:e>
                          </m:d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́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eqAr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45" name="Rectangle 1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0" y="1530872"/>
                <a:ext cx="8005291" cy="12307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6" name="Rectangle 145"/>
              <p:cNvSpPr/>
              <p:nvPr/>
            </p:nvSpPr>
            <p:spPr>
              <a:xfrm>
                <a:off x="217394" y="3325375"/>
                <a:ext cx="1943100" cy="4126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́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́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46" name="Rectangle 1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94" y="3325375"/>
                <a:ext cx="1943100" cy="412613"/>
              </a:xfrm>
              <a:prstGeom prst="rect">
                <a:avLst/>
              </a:prstGeom>
              <a:blipFill>
                <a:blip r:embed="rId3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71719" y="832089"/>
            <a:ext cx="81727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Relation between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image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point  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and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corresponding image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point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for two observations (tilts of the lens):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8" name="TextBox 147"/>
              <p:cNvSpPr txBox="1"/>
              <p:nvPr/>
            </p:nvSpPr>
            <p:spPr>
              <a:xfrm>
                <a:off x="0" y="2922221"/>
                <a:ext cx="4446923" cy="490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If the pupil magnification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8" name="TextBox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22221"/>
                <a:ext cx="4446923" cy="490199"/>
              </a:xfrm>
              <a:prstGeom prst="rect">
                <a:avLst/>
              </a:prstGeom>
              <a:blipFill>
                <a:blip r:embed="rId4"/>
                <a:stretch>
                  <a:fillRect l="-2058" t="-8642" r="-109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0" name="Picture 14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5" y="4393753"/>
            <a:ext cx="3214688" cy="2381250"/>
          </a:xfrm>
          <a:prstGeom prst="rect">
            <a:avLst/>
          </a:prstGeom>
        </p:spPr>
      </p:pic>
      <p:pic>
        <p:nvPicPr>
          <p:cNvPr id="152" name="Picture 15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722" y="4393753"/>
            <a:ext cx="3214688" cy="23812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3" name="Rectangle 152"/>
              <p:cNvSpPr/>
              <p:nvPr/>
            </p:nvSpPr>
            <p:spPr>
              <a:xfrm>
                <a:off x="3767418" y="2823351"/>
                <a:ext cx="5528983" cy="151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́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z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́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z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func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́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z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́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z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3" name="Rectangle 1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418" y="2823351"/>
                <a:ext cx="5528983" cy="15113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4" name="Rectangle 153"/>
              <p:cNvSpPr/>
              <p:nvPr/>
            </p:nvSpPr>
            <p:spPr>
              <a:xfrm>
                <a:off x="3813884" y="931439"/>
                <a:ext cx="4583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́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4" name="Rectangle 1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884" y="931439"/>
                <a:ext cx="458395" cy="369332"/>
              </a:xfrm>
              <a:prstGeom prst="rect">
                <a:avLst/>
              </a:prstGeom>
              <a:blipFill>
                <a:blip r:embed="rId8"/>
                <a:stretch>
                  <a:fillRect t="-6667" r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5" name="Rectangle 154"/>
              <p:cNvSpPr/>
              <p:nvPr/>
            </p:nvSpPr>
            <p:spPr>
              <a:xfrm>
                <a:off x="8047886" y="931440"/>
                <a:ext cx="4530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́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5" name="Rectangle 1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7886" y="931440"/>
                <a:ext cx="453073" cy="369332"/>
              </a:xfrm>
              <a:prstGeom prst="rect">
                <a:avLst/>
              </a:prstGeom>
              <a:blipFill>
                <a:blip r:embed="rId9"/>
                <a:stretch>
                  <a:fillRect t="-6667" r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6" name="Rectangle 155"/>
              <p:cNvSpPr/>
              <p:nvPr/>
            </p:nvSpPr>
            <p:spPr>
              <a:xfrm>
                <a:off x="4594845" y="4431207"/>
                <a:ext cx="4530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́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56" name="Rectangle 1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845" y="4431207"/>
                <a:ext cx="453073" cy="369332"/>
              </a:xfrm>
              <a:prstGeom prst="rect">
                <a:avLst/>
              </a:prstGeom>
              <a:blipFill>
                <a:blip r:embed="rId10"/>
                <a:stretch>
                  <a:fillRect t="-6667" r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7" name="Rectangle 156"/>
              <p:cNvSpPr/>
              <p:nvPr/>
            </p:nvSpPr>
            <p:spPr>
              <a:xfrm>
                <a:off x="323027" y="4431207"/>
                <a:ext cx="4583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́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57" name="Rectangle 1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027" y="4431207"/>
                <a:ext cx="458394" cy="369332"/>
              </a:xfrm>
              <a:prstGeom prst="rect">
                <a:avLst/>
              </a:prstGeom>
              <a:blipFill>
                <a:blip r:embed="rId11"/>
                <a:stretch>
                  <a:fillRect t="-6667" r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2297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14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3" t="17172" r="5676" b="5538"/>
          <a:stretch/>
        </p:blipFill>
        <p:spPr>
          <a:xfrm>
            <a:off x="3124196" y="952514"/>
            <a:ext cx="5605295" cy="2196976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0" y="812800"/>
            <a:ext cx="9144000" cy="0"/>
          </a:xfrm>
          <a:prstGeom prst="line">
            <a:avLst/>
          </a:prstGeom>
          <a:ln w="38100">
            <a:solidFill>
              <a:srgbClr val="66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11669" y="76201"/>
            <a:ext cx="5707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PUPIL MAGNIFICATION</a:t>
            </a:r>
            <a:endParaRPr lang="en-US" sz="3600" spc="3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59" y="3452616"/>
            <a:ext cx="7745341" cy="3328576"/>
          </a:xfrm>
          <a:prstGeom prst="rect">
            <a:avLst/>
          </a:prstGeom>
        </p:spPr>
      </p:pic>
      <p:sp>
        <p:nvSpPr>
          <p:cNvPr id="146" name="TextBox 145"/>
          <p:cNvSpPr txBox="1"/>
          <p:nvPr/>
        </p:nvSpPr>
        <p:spPr>
          <a:xfrm rot="16200000">
            <a:off x="-621260" y="4382299"/>
            <a:ext cx="2172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6699FF"/>
                </a:solidFill>
              </a:rPr>
              <a:t>Survey of pupil magnification </a:t>
            </a:r>
            <a:endParaRPr lang="en-US" sz="2400" dirty="0">
              <a:solidFill>
                <a:srgbClr val="6699FF"/>
              </a:solidFill>
            </a:endParaRPr>
          </a:p>
        </p:txBody>
      </p:sp>
      <p:sp>
        <p:nvSpPr>
          <p:cNvPr id="147" name="Rounded Rectangle 146"/>
          <p:cNvSpPr/>
          <p:nvPr/>
        </p:nvSpPr>
        <p:spPr>
          <a:xfrm>
            <a:off x="3028950" y="895350"/>
            <a:ext cx="5762625" cy="2333625"/>
          </a:xfrm>
          <a:prstGeom prst="roundRect">
            <a:avLst>
              <a:gd name="adj" fmla="val 6463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 147"/>
              <p:cNvSpPr/>
              <p:nvPr/>
            </p:nvSpPr>
            <p:spPr>
              <a:xfrm>
                <a:off x="1690039" y="1633304"/>
                <a:ext cx="1149994" cy="717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́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8" name="Rectangle 1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0039" y="1633304"/>
                <a:ext cx="1149994" cy="7176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24" name="Ink 323"/>
              <p14:cNvContentPartPr/>
              <p14:nvPr/>
            </p14:nvContentPartPr>
            <p14:xfrm>
              <a:off x="7130900" y="3834187"/>
              <a:ext cx="360" cy="360"/>
            </p14:xfrm>
          </p:contentPart>
        </mc:Choice>
        <mc:Fallback xmlns="">
          <p:pic>
            <p:nvPicPr>
              <p:cNvPr id="324" name="Ink 32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16500" y="3819787"/>
                <a:ext cx="2916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25" name="Ink 324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325" name="Ink 324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26" name="Ink 325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326" name="Ink 325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27" name="Ink 326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327" name="Ink 326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28" name="Ink 327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328" name="Ink 327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29" name="Ink 328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329" name="Ink 328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30" name="Ink 329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330" name="Ink 329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31" name="Ink 330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331" name="Ink 330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32" name="Ink 331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332" name="Ink 331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33" name="Ink 332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333" name="Ink 332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34" name="Ink 333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334" name="Ink 333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35" name="Ink 334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335" name="Ink 334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36" name="Ink 335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336" name="Ink 335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37" name="Ink 336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337" name="Ink 336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38" name="Ink 337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338" name="Ink 337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9" name="Ink 338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339" name="Ink 338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40" name="Ink 339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340" name="Ink 339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41" name="Ink 340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341" name="Ink 340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42" name="Ink 341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342" name="Ink 341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p:grpSp>
        <p:nvGrpSpPr>
          <p:cNvPr id="630" name="Group 629"/>
          <p:cNvGrpSpPr/>
          <p:nvPr/>
        </p:nvGrpSpPr>
        <p:grpSpPr>
          <a:xfrm>
            <a:off x="4403510" y="1123710"/>
            <a:ext cx="2371680" cy="1846800"/>
            <a:chOff x="4403510" y="1123710"/>
            <a:chExt cx="2371680" cy="184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29" name="Ink 128"/>
                <p14:cNvContentPartPr/>
                <p14:nvPr/>
              </p14:nvContentPartPr>
              <p14:xfrm>
                <a:off x="4457870" y="1763430"/>
                <a:ext cx="197640" cy="948240"/>
              </p14:xfrm>
            </p:contentPart>
          </mc:Choice>
          <mc:Fallback xmlns="">
            <p:pic>
              <p:nvPicPr>
                <p:cNvPr id="129" name="Ink 128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446710" y="1754070"/>
                  <a:ext cx="219600" cy="9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9" name="Ink 168"/>
                <p14:cNvContentPartPr/>
                <p14:nvPr/>
              </p14:nvContentPartPr>
              <p14:xfrm>
                <a:off x="4471190" y="2127390"/>
                <a:ext cx="251280" cy="843120"/>
              </p14:xfrm>
            </p:contentPart>
          </mc:Choice>
          <mc:Fallback xmlns="">
            <p:pic>
              <p:nvPicPr>
                <p:cNvPr id="169" name="Ink 168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460030" y="2119470"/>
                  <a:ext cx="276480" cy="86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37" name="Ink 436"/>
                <p14:cNvContentPartPr/>
                <p14:nvPr/>
              </p14:nvContentPartPr>
              <p14:xfrm>
                <a:off x="5342390" y="1377870"/>
                <a:ext cx="1432800" cy="1354320"/>
              </p14:xfrm>
            </p:contentPart>
          </mc:Choice>
          <mc:Fallback xmlns="">
            <p:pic>
              <p:nvPicPr>
                <p:cNvPr id="437" name="Ink 436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29070" y="1360590"/>
                  <a:ext cx="1464840" cy="13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71" name="Ink 170"/>
                <p14:cNvContentPartPr/>
                <p14:nvPr/>
              </p14:nvContentPartPr>
              <p14:xfrm>
                <a:off x="4403510" y="1643550"/>
                <a:ext cx="253080" cy="1201680"/>
              </p14:xfrm>
            </p:contentPart>
          </mc:Choice>
          <mc:Fallback xmlns="">
            <p:pic>
              <p:nvPicPr>
                <p:cNvPr id="171" name="Ink 170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390910" y="1631310"/>
                  <a:ext cx="276840" cy="12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73" name="Ink 172"/>
                <p14:cNvContentPartPr/>
                <p14:nvPr/>
              </p14:nvContentPartPr>
              <p14:xfrm>
                <a:off x="4577750" y="1615470"/>
                <a:ext cx="84600" cy="905760"/>
              </p14:xfrm>
            </p:contentPart>
          </mc:Choice>
          <mc:Fallback xmlns="">
            <p:pic>
              <p:nvPicPr>
                <p:cNvPr id="173" name="Ink 172"/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565150" y="1606470"/>
                  <a:ext cx="106200" cy="9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75" name="Ink 174"/>
                <p14:cNvContentPartPr/>
                <p14:nvPr/>
              </p14:nvContentPartPr>
              <p14:xfrm>
                <a:off x="4429430" y="1427550"/>
                <a:ext cx="275760" cy="1167480"/>
              </p14:xfrm>
            </p:contentPart>
          </mc:Choice>
          <mc:Fallback xmlns="">
            <p:pic>
              <p:nvPicPr>
                <p:cNvPr id="175" name="Ink 174"/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418630" y="1419630"/>
                  <a:ext cx="295920" cy="11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4" name="Ink 293"/>
                <p14:cNvContentPartPr/>
                <p14:nvPr/>
              </p14:nvContentPartPr>
              <p14:xfrm>
                <a:off x="4709150" y="1292910"/>
                <a:ext cx="398880" cy="1490040"/>
              </p14:xfrm>
            </p:contentPart>
          </mc:Choice>
          <mc:Fallback xmlns="">
            <p:pic>
              <p:nvPicPr>
                <p:cNvPr id="294" name="Ink 293"/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695470" y="1282830"/>
                  <a:ext cx="426960" cy="151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77" name="Ink 176"/>
                <p14:cNvContentPartPr/>
                <p14:nvPr/>
              </p14:nvContentPartPr>
              <p14:xfrm>
                <a:off x="4997870" y="2638950"/>
                <a:ext cx="101880" cy="160200"/>
              </p14:xfrm>
            </p:contentPart>
          </mc:Choice>
          <mc:Fallback xmlns="">
            <p:pic>
              <p:nvPicPr>
                <p:cNvPr id="177" name="Ink 176"/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984190" y="2628510"/>
                  <a:ext cx="1292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6" name="Ink 255"/>
                <p14:cNvContentPartPr/>
                <p14:nvPr/>
              </p14:nvContentPartPr>
              <p14:xfrm>
                <a:off x="4465070" y="1123710"/>
                <a:ext cx="585720" cy="1843560"/>
              </p14:xfrm>
            </p:contentPart>
          </mc:Choice>
          <mc:Fallback xmlns="">
            <p:pic>
              <p:nvPicPr>
                <p:cNvPr id="256" name="Ink 255"/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456070" y="1112910"/>
                  <a:ext cx="605520" cy="18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44" name="Ink 443"/>
                <p14:cNvContentPartPr/>
                <p14:nvPr/>
              </p14:nvContentPartPr>
              <p14:xfrm>
                <a:off x="5291990" y="1371390"/>
                <a:ext cx="103320" cy="191880"/>
              </p14:xfrm>
            </p:contentPart>
          </mc:Choice>
          <mc:Fallback xmlns="">
            <p:pic>
              <p:nvPicPr>
                <p:cNvPr id="444" name="Ink 443"/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80110" y="1359510"/>
                  <a:ext cx="1296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42" name="Ink 441"/>
                <p14:cNvContentPartPr/>
                <p14:nvPr/>
              </p14:nvContentPartPr>
              <p14:xfrm>
                <a:off x="5145110" y="2336910"/>
                <a:ext cx="274320" cy="379800"/>
              </p14:xfrm>
            </p:contentPart>
          </mc:Choice>
          <mc:Fallback xmlns="">
            <p:pic>
              <p:nvPicPr>
                <p:cNvPr id="442" name="Ink 441"/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127493" y="2323230"/>
                  <a:ext cx="310632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5" name="Ink 304"/>
                <p14:cNvContentPartPr/>
                <p14:nvPr/>
              </p14:nvContentPartPr>
              <p14:xfrm>
                <a:off x="5990750" y="1521510"/>
                <a:ext cx="187920" cy="883080"/>
              </p14:xfrm>
            </p:contentPart>
          </mc:Choice>
          <mc:Fallback xmlns="">
            <p:pic>
              <p:nvPicPr>
                <p:cNvPr id="305" name="Ink 304"/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978150" y="1508910"/>
                  <a:ext cx="213840" cy="9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43" name="Ink 442"/>
                <p14:cNvContentPartPr/>
                <p14:nvPr/>
              </p14:nvContentPartPr>
              <p14:xfrm>
                <a:off x="5291990" y="1371390"/>
                <a:ext cx="121680" cy="356760"/>
              </p14:xfrm>
            </p:contentPart>
          </mc:Choice>
          <mc:Fallback xmlns="">
            <p:pic>
              <p:nvPicPr>
                <p:cNvPr id="443" name="Ink 442"/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276510" y="1355910"/>
                  <a:ext cx="15156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34" name="Ink 433"/>
                <p14:cNvContentPartPr/>
                <p14:nvPr/>
              </p14:nvContentPartPr>
              <p14:xfrm>
                <a:off x="6609590" y="1741110"/>
                <a:ext cx="153360" cy="618840"/>
              </p14:xfrm>
            </p:contentPart>
          </mc:Choice>
          <mc:Fallback xmlns="">
            <p:pic>
              <p:nvPicPr>
                <p:cNvPr id="434" name="Ink 433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593390" y="1732110"/>
                  <a:ext cx="186840" cy="646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43" name="Diamond 342"/>
            <p:cNvSpPr/>
            <p:nvPr/>
          </p:nvSpPr>
          <p:spPr>
            <a:xfrm>
              <a:off x="5216040" y="1951200"/>
              <a:ext cx="1440" cy="22680"/>
            </a:xfrm>
            <a:prstGeom prst="diamond">
              <a:avLst/>
            </a:prstGeom>
            <a:noFill/>
            <a:ln w="57150">
              <a:solidFill>
                <a:srgbClr val="DEEBF6">
                  <a:alpha val="1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DEEBF6">
                    <a:alpha val="32157"/>
                  </a:srgbClr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41" name="Ink 440"/>
                <p14:cNvContentPartPr/>
                <p14:nvPr/>
              </p14:nvContentPartPr>
              <p14:xfrm>
                <a:off x="5145860" y="2670667"/>
                <a:ext cx="1440" cy="48960"/>
              </p14:xfrm>
            </p:contentPart>
          </mc:Choice>
          <mc:Fallback xmlns="">
            <p:pic>
              <p:nvPicPr>
                <p:cNvPr id="441" name="Ink 440"/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140820" y="2665627"/>
                  <a:ext cx="115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40" name="Ink 439"/>
                <p14:cNvContentPartPr/>
                <p14:nvPr/>
              </p14:nvContentPartPr>
              <p14:xfrm>
                <a:off x="5161340" y="2670667"/>
                <a:ext cx="1080" cy="23400"/>
              </p14:xfrm>
            </p:contentPart>
          </mc:Choice>
          <mc:Fallback xmlns="">
            <p:pic>
              <p:nvPicPr>
                <p:cNvPr id="440" name="Ink 439"/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155940" y="2665267"/>
                  <a:ext cx="115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39" name="Ink 438"/>
                <p14:cNvContentPartPr/>
                <p14:nvPr/>
              </p14:nvContentPartPr>
              <p14:xfrm>
                <a:off x="5199500" y="2670667"/>
                <a:ext cx="360" cy="19080"/>
              </p14:xfrm>
            </p:contentPart>
          </mc:Choice>
          <mc:Fallback xmlns="">
            <p:pic>
              <p:nvPicPr>
                <p:cNvPr id="439" name="Ink 438"/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193380" y="2664547"/>
                  <a:ext cx="126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38" name="Ink 437"/>
                <p14:cNvContentPartPr/>
                <p14:nvPr/>
              </p14:nvContentPartPr>
              <p14:xfrm>
                <a:off x="5294900" y="2453947"/>
                <a:ext cx="11880" cy="36360"/>
              </p14:xfrm>
            </p:contentPart>
          </mc:Choice>
          <mc:Fallback xmlns="">
            <p:pic>
              <p:nvPicPr>
                <p:cNvPr id="438" name="Ink 437"/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287700" y="2448547"/>
                  <a:ext cx="248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46" name="Ink 445"/>
                <p14:cNvContentPartPr/>
                <p14:nvPr/>
              </p14:nvContentPartPr>
              <p14:xfrm>
                <a:off x="6231024" y="1527840"/>
                <a:ext cx="8280" cy="188280"/>
              </p14:xfrm>
            </p:contentPart>
          </mc:Choice>
          <mc:Fallback xmlns="">
            <p:pic>
              <p:nvPicPr>
                <p:cNvPr id="446" name="Ink 445"/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225264" y="1523520"/>
                  <a:ext cx="190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47" name="Ink 446"/>
                <p14:cNvContentPartPr/>
                <p14:nvPr/>
              </p14:nvContentPartPr>
              <p14:xfrm>
                <a:off x="6224184" y="1551600"/>
                <a:ext cx="5400" cy="259200"/>
              </p14:xfrm>
            </p:contentPart>
          </mc:Choice>
          <mc:Fallback xmlns="">
            <p:pic>
              <p:nvPicPr>
                <p:cNvPr id="447" name="Ink 446"/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218424" y="1547280"/>
                  <a:ext cx="162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48" name="Ink 447"/>
                <p14:cNvContentPartPr/>
                <p14:nvPr/>
              </p14:nvContentPartPr>
              <p14:xfrm>
                <a:off x="6233184" y="1676880"/>
                <a:ext cx="19440" cy="290520"/>
              </p14:xfrm>
            </p:contentPart>
          </mc:Choice>
          <mc:Fallback xmlns="">
            <p:pic>
              <p:nvPicPr>
                <p:cNvPr id="448" name="Ink 447"/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228504" y="1672560"/>
                  <a:ext cx="2952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49" name="Ink 448"/>
                <p14:cNvContentPartPr/>
                <p14:nvPr/>
              </p14:nvContentPartPr>
              <p14:xfrm>
                <a:off x="6234984" y="1792800"/>
                <a:ext cx="2880" cy="303840"/>
              </p14:xfrm>
            </p:contentPart>
          </mc:Choice>
          <mc:Fallback xmlns="">
            <p:pic>
              <p:nvPicPr>
                <p:cNvPr id="449" name="Ink 448"/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228504" y="1788120"/>
                  <a:ext cx="1584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50" name="Ink 449"/>
                <p14:cNvContentPartPr/>
                <p14:nvPr/>
              </p14:nvContentPartPr>
              <p14:xfrm>
                <a:off x="6228864" y="2020320"/>
                <a:ext cx="6120" cy="252720"/>
              </p14:xfrm>
            </p:contentPart>
          </mc:Choice>
          <mc:Fallback xmlns="">
            <p:pic>
              <p:nvPicPr>
                <p:cNvPr id="450" name="Ink 449"/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222384" y="2016000"/>
                  <a:ext cx="183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1" name="Ink 450"/>
                <p14:cNvContentPartPr/>
                <p14:nvPr/>
              </p14:nvContentPartPr>
              <p14:xfrm>
                <a:off x="6233544" y="2142720"/>
                <a:ext cx="8280" cy="239760"/>
              </p14:xfrm>
            </p:contentPart>
          </mc:Choice>
          <mc:Fallback xmlns="">
            <p:pic>
              <p:nvPicPr>
                <p:cNvPr id="451" name="Ink 450"/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226344" y="2138040"/>
                  <a:ext cx="208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52" name="Ink 451"/>
                <p14:cNvContentPartPr/>
                <p14:nvPr/>
              </p14:nvContentPartPr>
              <p14:xfrm>
                <a:off x="6236784" y="2217240"/>
                <a:ext cx="5040" cy="293760"/>
              </p14:xfrm>
            </p:contentPart>
          </mc:Choice>
          <mc:Fallback xmlns="">
            <p:pic>
              <p:nvPicPr>
                <p:cNvPr id="452" name="Ink 451"/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229584" y="2212920"/>
                  <a:ext cx="1872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53" name="Ink 452"/>
                <p14:cNvContentPartPr/>
                <p14:nvPr/>
              </p14:nvContentPartPr>
              <p14:xfrm>
                <a:off x="6242904" y="2401560"/>
                <a:ext cx="8280" cy="180720"/>
              </p14:xfrm>
            </p:contentPart>
          </mc:Choice>
          <mc:Fallback xmlns="">
            <p:pic>
              <p:nvPicPr>
                <p:cNvPr id="453" name="Ink 452"/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236784" y="2396880"/>
                  <a:ext cx="201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54" name="Ink 453"/>
                <p14:cNvContentPartPr/>
                <p14:nvPr/>
              </p14:nvContentPartPr>
              <p14:xfrm>
                <a:off x="6297984" y="1482840"/>
                <a:ext cx="39600" cy="79200"/>
              </p14:xfrm>
            </p:contentPart>
          </mc:Choice>
          <mc:Fallback xmlns="">
            <p:pic>
              <p:nvPicPr>
                <p:cNvPr id="454" name="Ink 453"/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292944" y="1477800"/>
                  <a:ext cx="496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55" name="Ink 454"/>
                <p14:cNvContentPartPr/>
                <p14:nvPr/>
              </p14:nvContentPartPr>
              <p14:xfrm>
                <a:off x="6302304" y="1517040"/>
                <a:ext cx="39240" cy="78480"/>
              </p14:xfrm>
            </p:contentPart>
          </mc:Choice>
          <mc:Fallback xmlns="">
            <p:pic>
              <p:nvPicPr>
                <p:cNvPr id="455" name="Ink 454"/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297264" y="1512720"/>
                  <a:ext cx="486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56" name="Ink 455"/>
                <p14:cNvContentPartPr/>
                <p14:nvPr/>
              </p14:nvContentPartPr>
              <p14:xfrm>
                <a:off x="6296544" y="1496520"/>
                <a:ext cx="71640" cy="136800"/>
              </p14:xfrm>
            </p:contentPart>
          </mc:Choice>
          <mc:Fallback xmlns="">
            <p:pic>
              <p:nvPicPr>
                <p:cNvPr id="456" name="Ink 455"/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291144" y="1491120"/>
                  <a:ext cx="824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57" name="Ink 456"/>
                <p14:cNvContentPartPr/>
                <p14:nvPr/>
              </p14:nvContentPartPr>
              <p14:xfrm>
                <a:off x="6305184" y="1502280"/>
                <a:ext cx="88920" cy="201960"/>
              </p14:xfrm>
            </p:contentPart>
          </mc:Choice>
          <mc:Fallback xmlns="">
            <p:pic>
              <p:nvPicPr>
                <p:cNvPr id="457" name="Ink 456"/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299064" y="1497960"/>
                  <a:ext cx="997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58" name="Ink 457"/>
                <p14:cNvContentPartPr/>
                <p14:nvPr/>
              </p14:nvContentPartPr>
              <p14:xfrm>
                <a:off x="6298704" y="1573560"/>
                <a:ext cx="85680" cy="165240"/>
              </p14:xfrm>
            </p:contentPart>
          </mc:Choice>
          <mc:Fallback xmlns="">
            <p:pic>
              <p:nvPicPr>
                <p:cNvPr id="458" name="Ink 457"/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292224" y="1568520"/>
                  <a:ext cx="968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59" name="Ink 458"/>
                <p14:cNvContentPartPr/>
                <p14:nvPr/>
              </p14:nvContentPartPr>
              <p14:xfrm>
                <a:off x="6305184" y="1594800"/>
                <a:ext cx="87840" cy="179280"/>
              </p14:xfrm>
            </p:contentPart>
          </mc:Choice>
          <mc:Fallback xmlns="">
            <p:pic>
              <p:nvPicPr>
                <p:cNvPr id="459" name="Ink 458"/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298344" y="1590480"/>
                  <a:ext cx="990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460" name="Ink 459"/>
                <p14:cNvContentPartPr/>
                <p14:nvPr/>
              </p14:nvContentPartPr>
              <p14:xfrm>
                <a:off x="6307344" y="1626480"/>
                <a:ext cx="88920" cy="184680"/>
              </p14:xfrm>
            </p:contentPart>
          </mc:Choice>
          <mc:Fallback xmlns="">
            <p:pic>
              <p:nvPicPr>
                <p:cNvPr id="460" name="Ink 459"/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300504" y="1621440"/>
                  <a:ext cx="1011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461" name="Ink 460"/>
                <p14:cNvContentPartPr/>
                <p14:nvPr/>
              </p14:nvContentPartPr>
              <p14:xfrm>
                <a:off x="6310584" y="1662480"/>
                <a:ext cx="89640" cy="175680"/>
              </p14:xfrm>
            </p:contentPart>
          </mc:Choice>
          <mc:Fallback xmlns="">
            <p:pic>
              <p:nvPicPr>
                <p:cNvPr id="461" name="Ink 460"/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304464" y="1657800"/>
                  <a:ext cx="1008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462" name="Ink 461"/>
                <p14:cNvContentPartPr/>
                <p14:nvPr/>
              </p14:nvContentPartPr>
              <p14:xfrm>
                <a:off x="6316704" y="1722960"/>
                <a:ext cx="74520" cy="173880"/>
              </p14:xfrm>
            </p:contentPart>
          </mc:Choice>
          <mc:Fallback xmlns="">
            <p:pic>
              <p:nvPicPr>
                <p:cNvPr id="462" name="Ink 461"/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311304" y="1718280"/>
                  <a:ext cx="846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463" name="Ink 462"/>
                <p14:cNvContentPartPr/>
                <p14:nvPr/>
              </p14:nvContentPartPr>
              <p14:xfrm>
                <a:off x="5146272" y="1411200"/>
                <a:ext cx="15840" cy="155160"/>
              </p14:xfrm>
            </p:contentPart>
          </mc:Choice>
          <mc:Fallback xmlns="">
            <p:pic>
              <p:nvPicPr>
                <p:cNvPr id="463" name="Ink 462"/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140872" y="1407240"/>
                  <a:ext cx="259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464" name="Ink 463"/>
                <p14:cNvContentPartPr/>
                <p14:nvPr/>
              </p14:nvContentPartPr>
              <p14:xfrm>
                <a:off x="5144832" y="1470240"/>
                <a:ext cx="12600" cy="203400"/>
              </p14:xfrm>
            </p:contentPart>
          </mc:Choice>
          <mc:Fallback xmlns="">
            <p:pic>
              <p:nvPicPr>
                <p:cNvPr id="464" name="Ink 463"/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140512" y="1465920"/>
                  <a:ext cx="223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465" name="Ink 464"/>
                <p14:cNvContentPartPr/>
                <p14:nvPr/>
              </p14:nvContentPartPr>
              <p14:xfrm>
                <a:off x="5158872" y="1498320"/>
                <a:ext cx="7920" cy="252360"/>
              </p14:xfrm>
            </p:contentPart>
          </mc:Choice>
          <mc:Fallback xmlns="">
            <p:pic>
              <p:nvPicPr>
                <p:cNvPr id="465" name="Ink 464"/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152752" y="1494000"/>
                  <a:ext cx="183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466" name="Ink 465"/>
                <p14:cNvContentPartPr/>
                <p14:nvPr/>
              </p14:nvContentPartPr>
              <p14:xfrm>
                <a:off x="5151672" y="1542240"/>
                <a:ext cx="7560" cy="343440"/>
              </p14:xfrm>
            </p:contentPart>
          </mc:Choice>
          <mc:Fallback xmlns="">
            <p:pic>
              <p:nvPicPr>
                <p:cNvPr id="466" name="Ink 465"/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145912" y="1537920"/>
                  <a:ext cx="1800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467" name="Ink 466"/>
                <p14:cNvContentPartPr/>
                <p14:nvPr/>
              </p14:nvContentPartPr>
              <p14:xfrm>
                <a:off x="5146992" y="1730160"/>
                <a:ext cx="9720" cy="294840"/>
              </p14:xfrm>
            </p:contentPart>
          </mc:Choice>
          <mc:Fallback xmlns="">
            <p:pic>
              <p:nvPicPr>
                <p:cNvPr id="467" name="Ink 466"/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140872" y="1725840"/>
                  <a:ext cx="2016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68" name="Ink 467"/>
                <p14:cNvContentPartPr/>
                <p14:nvPr/>
              </p14:nvContentPartPr>
              <p14:xfrm>
                <a:off x="5150592" y="1837080"/>
                <a:ext cx="15840" cy="191880"/>
              </p14:xfrm>
            </p:contentPart>
          </mc:Choice>
          <mc:Fallback xmlns="">
            <p:pic>
              <p:nvPicPr>
                <p:cNvPr id="468" name="Ink 467"/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144832" y="1832760"/>
                  <a:ext cx="266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69" name="Ink 468"/>
                <p14:cNvContentPartPr/>
                <p14:nvPr/>
              </p14:nvContentPartPr>
              <p14:xfrm>
                <a:off x="5148072" y="2101680"/>
                <a:ext cx="15120" cy="83520"/>
              </p14:xfrm>
            </p:contentPart>
          </mc:Choice>
          <mc:Fallback xmlns="">
            <p:pic>
              <p:nvPicPr>
                <p:cNvPr id="469" name="Ink 468"/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143392" y="2097000"/>
                  <a:ext cx="252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70" name="Ink 469"/>
                <p14:cNvContentPartPr/>
                <p14:nvPr/>
              </p14:nvContentPartPr>
              <p14:xfrm>
                <a:off x="5149872" y="2090520"/>
                <a:ext cx="16920" cy="222840"/>
              </p14:xfrm>
            </p:contentPart>
          </mc:Choice>
          <mc:Fallback xmlns="">
            <p:pic>
              <p:nvPicPr>
                <p:cNvPr id="470" name="Ink 469"/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144112" y="2085840"/>
                  <a:ext cx="280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71" name="Ink 470"/>
                <p14:cNvContentPartPr/>
                <p14:nvPr/>
              </p14:nvContentPartPr>
              <p14:xfrm>
                <a:off x="5146272" y="2224440"/>
                <a:ext cx="14400" cy="227880"/>
              </p14:xfrm>
            </p:contentPart>
          </mc:Choice>
          <mc:Fallback xmlns="">
            <p:pic>
              <p:nvPicPr>
                <p:cNvPr id="471" name="Ink 470"/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140152" y="2220480"/>
                  <a:ext cx="244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72" name="Ink 471"/>
                <p14:cNvContentPartPr/>
                <p14:nvPr/>
              </p14:nvContentPartPr>
              <p14:xfrm>
                <a:off x="5149872" y="2330280"/>
                <a:ext cx="10800" cy="211680"/>
              </p14:xfrm>
            </p:contentPart>
          </mc:Choice>
          <mc:Fallback xmlns="">
            <p:pic>
              <p:nvPicPr>
                <p:cNvPr id="472" name="Ink 471"/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144472" y="2325960"/>
                  <a:ext cx="219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73" name="Ink 472"/>
                <p14:cNvContentPartPr/>
                <p14:nvPr/>
              </p14:nvContentPartPr>
              <p14:xfrm>
                <a:off x="5158872" y="2439720"/>
                <a:ext cx="11160" cy="179640"/>
              </p14:xfrm>
            </p:contentPart>
          </mc:Choice>
          <mc:Fallback xmlns="">
            <p:pic>
              <p:nvPicPr>
                <p:cNvPr id="473" name="Ink 472"/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152032" y="2435760"/>
                  <a:ext cx="234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474" name="Ink 473"/>
                <p14:cNvContentPartPr/>
                <p14:nvPr/>
              </p14:nvContentPartPr>
              <p14:xfrm>
                <a:off x="5154192" y="2495880"/>
                <a:ext cx="8640" cy="185400"/>
              </p14:xfrm>
            </p:contentPart>
          </mc:Choice>
          <mc:Fallback xmlns="">
            <p:pic>
              <p:nvPicPr>
                <p:cNvPr id="474" name="Ink 473"/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149872" y="2491920"/>
                  <a:ext cx="205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475" name="Ink 474"/>
                <p14:cNvContentPartPr/>
                <p14:nvPr/>
              </p14:nvContentPartPr>
              <p14:xfrm>
                <a:off x="5160672" y="2584800"/>
                <a:ext cx="7920" cy="108360"/>
              </p14:xfrm>
            </p:contentPart>
          </mc:Choice>
          <mc:Fallback xmlns="">
            <p:pic>
              <p:nvPicPr>
                <p:cNvPr id="475" name="Ink 474"/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154912" y="2579760"/>
                  <a:ext cx="205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476" name="Ink 475"/>
                <p14:cNvContentPartPr/>
                <p14:nvPr/>
              </p14:nvContentPartPr>
              <p14:xfrm>
                <a:off x="5149152" y="2558160"/>
                <a:ext cx="6480" cy="104400"/>
              </p14:xfrm>
            </p:contentPart>
          </mc:Choice>
          <mc:Fallback xmlns="">
            <p:pic>
              <p:nvPicPr>
                <p:cNvPr id="476" name="Ink 475"/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145192" y="2554200"/>
                  <a:ext cx="158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477" name="Ink 476"/>
                <p14:cNvContentPartPr/>
                <p14:nvPr/>
              </p14:nvContentPartPr>
              <p14:xfrm>
                <a:off x="5144832" y="1391040"/>
                <a:ext cx="21960" cy="46800"/>
              </p14:xfrm>
            </p:contentPart>
          </mc:Choice>
          <mc:Fallback xmlns="">
            <p:pic>
              <p:nvPicPr>
                <p:cNvPr id="477" name="Ink 476"/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137632" y="1383840"/>
                  <a:ext cx="334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478" name="Ink 477"/>
                <p14:cNvContentPartPr/>
                <p14:nvPr/>
              </p14:nvContentPartPr>
              <p14:xfrm>
                <a:off x="5160312" y="1424520"/>
                <a:ext cx="28080" cy="29880"/>
              </p14:xfrm>
            </p:contentPart>
          </mc:Choice>
          <mc:Fallback xmlns="">
            <p:pic>
              <p:nvPicPr>
                <p:cNvPr id="478" name="Ink 477"/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154552" y="1419840"/>
                  <a:ext cx="392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479" name="Ink 478"/>
                <p14:cNvContentPartPr/>
                <p14:nvPr/>
              </p14:nvContentPartPr>
              <p14:xfrm>
                <a:off x="5179752" y="1417320"/>
                <a:ext cx="30960" cy="16920"/>
              </p14:xfrm>
            </p:contentPart>
          </mc:Choice>
          <mc:Fallback xmlns="">
            <p:pic>
              <p:nvPicPr>
                <p:cNvPr id="479" name="Ink 478"/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175432" y="1413000"/>
                  <a:ext cx="396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480" name="Ink 479"/>
                <p14:cNvContentPartPr/>
                <p14:nvPr/>
              </p14:nvContentPartPr>
              <p14:xfrm>
                <a:off x="5165352" y="1442520"/>
                <a:ext cx="29880" cy="21240"/>
              </p14:xfrm>
            </p:contentPart>
          </mc:Choice>
          <mc:Fallback xmlns="">
            <p:pic>
              <p:nvPicPr>
                <p:cNvPr id="480" name="Ink 479"/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160312" y="1436040"/>
                  <a:ext cx="406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481" name="Ink 480"/>
                <p14:cNvContentPartPr/>
                <p14:nvPr/>
              </p14:nvContentPartPr>
              <p14:xfrm>
                <a:off x="5205672" y="1375560"/>
                <a:ext cx="32040" cy="51840"/>
              </p14:xfrm>
            </p:contentPart>
          </mc:Choice>
          <mc:Fallback xmlns="">
            <p:pic>
              <p:nvPicPr>
                <p:cNvPr id="481" name="Ink 480"/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200632" y="1370880"/>
                  <a:ext cx="417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482" name="Ink 481"/>
                <p14:cNvContentPartPr/>
                <p14:nvPr/>
              </p14:nvContentPartPr>
              <p14:xfrm>
                <a:off x="5227272" y="1398600"/>
                <a:ext cx="17640" cy="34920"/>
              </p14:xfrm>
            </p:contentPart>
          </mc:Choice>
          <mc:Fallback xmlns="">
            <p:pic>
              <p:nvPicPr>
                <p:cNvPr id="482" name="Ink 481"/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222952" y="1394280"/>
                  <a:ext cx="262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483" name="Ink 482"/>
                <p14:cNvContentPartPr/>
                <p14:nvPr/>
              </p14:nvContentPartPr>
              <p14:xfrm>
                <a:off x="5253552" y="1390320"/>
                <a:ext cx="22320" cy="41400"/>
              </p14:xfrm>
            </p:contentPart>
          </mc:Choice>
          <mc:Fallback xmlns="">
            <p:pic>
              <p:nvPicPr>
                <p:cNvPr id="483" name="Ink 482"/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245992" y="1382760"/>
                  <a:ext cx="370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484" name="Ink 483"/>
                <p14:cNvContentPartPr/>
                <p14:nvPr/>
              </p14:nvContentPartPr>
              <p14:xfrm>
                <a:off x="5283072" y="1386720"/>
                <a:ext cx="4680" cy="8640"/>
              </p14:xfrm>
            </p:contentPart>
          </mc:Choice>
          <mc:Fallback xmlns="">
            <p:pic>
              <p:nvPicPr>
                <p:cNvPr id="484" name="Ink 483"/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278392" y="1381680"/>
                  <a:ext cx="1440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485" name="Ink 484"/>
                <p14:cNvContentPartPr/>
                <p14:nvPr/>
              </p14:nvContentPartPr>
              <p14:xfrm>
                <a:off x="5207112" y="1404000"/>
                <a:ext cx="22320" cy="73080"/>
              </p14:xfrm>
            </p:contentPart>
          </mc:Choice>
          <mc:Fallback xmlns="">
            <p:pic>
              <p:nvPicPr>
                <p:cNvPr id="485" name="Ink 484"/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200632" y="1399320"/>
                  <a:ext cx="331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486" name="Ink 485"/>
                <p14:cNvContentPartPr/>
                <p14:nvPr/>
              </p14:nvContentPartPr>
              <p14:xfrm>
                <a:off x="5200272" y="1439280"/>
                <a:ext cx="5760" cy="189000"/>
              </p14:xfrm>
            </p:contentPart>
          </mc:Choice>
          <mc:Fallback xmlns="">
            <p:pic>
              <p:nvPicPr>
                <p:cNvPr id="486" name="Ink 485"/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194512" y="1434600"/>
                  <a:ext cx="162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487" name="Ink 486"/>
                <p14:cNvContentPartPr/>
                <p14:nvPr/>
              </p14:nvContentPartPr>
              <p14:xfrm>
                <a:off x="5202432" y="1433160"/>
                <a:ext cx="10800" cy="362520"/>
              </p14:xfrm>
            </p:contentPart>
          </mc:Choice>
          <mc:Fallback xmlns="">
            <p:pic>
              <p:nvPicPr>
                <p:cNvPr id="487" name="Ink 486"/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197752" y="1428840"/>
                  <a:ext cx="212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488" name="Ink 487"/>
                <p14:cNvContentPartPr/>
                <p14:nvPr/>
              </p14:nvContentPartPr>
              <p14:xfrm>
                <a:off x="5196312" y="1495800"/>
                <a:ext cx="30240" cy="476640"/>
              </p14:xfrm>
            </p:contentPart>
          </mc:Choice>
          <mc:Fallback xmlns="">
            <p:pic>
              <p:nvPicPr>
                <p:cNvPr id="488" name="Ink 487"/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190192" y="1491480"/>
                  <a:ext cx="4212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489" name="Ink 488"/>
                <p14:cNvContentPartPr/>
                <p14:nvPr/>
              </p14:nvContentPartPr>
              <p14:xfrm>
                <a:off x="5215752" y="1679400"/>
                <a:ext cx="11880" cy="303480"/>
              </p14:xfrm>
            </p:contentPart>
          </mc:Choice>
          <mc:Fallback xmlns="">
            <p:pic>
              <p:nvPicPr>
                <p:cNvPr id="489" name="Ink 488"/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209632" y="1675080"/>
                  <a:ext cx="223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490" name="Ink 489"/>
                <p14:cNvContentPartPr/>
                <p14:nvPr/>
              </p14:nvContentPartPr>
              <p14:xfrm>
                <a:off x="5217912" y="1820880"/>
                <a:ext cx="9720" cy="114480"/>
              </p14:xfrm>
            </p:contentPart>
          </mc:Choice>
          <mc:Fallback xmlns="">
            <p:pic>
              <p:nvPicPr>
                <p:cNvPr id="490" name="Ink 489"/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212872" y="1816560"/>
                  <a:ext cx="198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491" name="Ink 490"/>
                <p14:cNvContentPartPr/>
                <p14:nvPr/>
              </p14:nvContentPartPr>
              <p14:xfrm>
                <a:off x="5229432" y="1667880"/>
                <a:ext cx="60840" cy="276480"/>
              </p14:xfrm>
            </p:contentPart>
          </mc:Choice>
          <mc:Fallback xmlns="">
            <p:pic>
              <p:nvPicPr>
                <p:cNvPr id="491" name="Ink 490"/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224032" y="1663200"/>
                  <a:ext cx="709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492" name="Ink 491"/>
                <p14:cNvContentPartPr/>
                <p14:nvPr/>
              </p14:nvContentPartPr>
              <p14:xfrm>
                <a:off x="5256072" y="1456920"/>
                <a:ext cx="48600" cy="137520"/>
              </p14:xfrm>
            </p:contentPart>
          </mc:Choice>
          <mc:Fallback xmlns="">
            <p:pic>
              <p:nvPicPr>
                <p:cNvPr id="492" name="Ink 491"/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251032" y="1452240"/>
                  <a:ext cx="583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493" name="Ink 492"/>
                <p14:cNvContentPartPr/>
                <p14:nvPr/>
              </p14:nvContentPartPr>
              <p14:xfrm>
                <a:off x="5255352" y="1403640"/>
                <a:ext cx="92160" cy="160560"/>
              </p14:xfrm>
            </p:contentPart>
          </mc:Choice>
          <mc:Fallback xmlns="">
            <p:pic>
              <p:nvPicPr>
                <p:cNvPr id="493" name="Ink 492"/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248872" y="1398960"/>
                  <a:ext cx="1029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494" name="Ink 493"/>
                <p14:cNvContentPartPr/>
                <p14:nvPr/>
              </p14:nvContentPartPr>
              <p14:xfrm>
                <a:off x="5232312" y="1406160"/>
                <a:ext cx="68400" cy="136440"/>
              </p14:xfrm>
            </p:contentPart>
          </mc:Choice>
          <mc:Fallback xmlns="">
            <p:pic>
              <p:nvPicPr>
                <p:cNvPr id="494" name="Ink 493"/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226912" y="1400400"/>
                  <a:ext cx="795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495" name="Ink 494"/>
                <p14:cNvContentPartPr/>
                <p14:nvPr/>
              </p14:nvContentPartPr>
              <p14:xfrm>
                <a:off x="5221512" y="1404000"/>
                <a:ext cx="53280" cy="129600"/>
              </p14:xfrm>
            </p:contentPart>
          </mc:Choice>
          <mc:Fallback xmlns="">
            <p:pic>
              <p:nvPicPr>
                <p:cNvPr id="495" name="Ink 494"/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213952" y="1398600"/>
                  <a:ext cx="651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496" name="Ink 495"/>
                <p14:cNvContentPartPr/>
                <p14:nvPr/>
              </p14:nvContentPartPr>
              <p14:xfrm>
                <a:off x="5221152" y="1375560"/>
                <a:ext cx="55800" cy="10080"/>
              </p14:xfrm>
            </p:contentPart>
          </mc:Choice>
          <mc:Fallback xmlns="">
            <p:pic>
              <p:nvPicPr>
                <p:cNvPr id="496" name="Ink 495"/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216112" y="1370160"/>
                  <a:ext cx="6624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497" name="Ink 496"/>
                <p14:cNvContentPartPr/>
                <p14:nvPr/>
              </p14:nvContentPartPr>
              <p14:xfrm>
                <a:off x="5256432" y="1385280"/>
                <a:ext cx="21600" cy="7200"/>
              </p14:xfrm>
            </p:contentPart>
          </mc:Choice>
          <mc:Fallback xmlns="">
            <p:pic>
              <p:nvPicPr>
                <p:cNvPr id="497" name="Ink 496"/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251392" y="1380600"/>
                  <a:ext cx="3132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498" name="Ink 497"/>
                <p14:cNvContentPartPr/>
                <p14:nvPr/>
              </p14:nvContentPartPr>
              <p14:xfrm>
                <a:off x="5197392" y="2088360"/>
                <a:ext cx="4320" cy="97920"/>
              </p14:xfrm>
            </p:contentPart>
          </mc:Choice>
          <mc:Fallback xmlns="">
            <p:pic>
              <p:nvPicPr>
                <p:cNvPr id="498" name="Ink 497"/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193072" y="2084040"/>
                  <a:ext cx="133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499" name="Ink 498"/>
                <p14:cNvContentPartPr/>
                <p14:nvPr/>
              </p14:nvContentPartPr>
              <p14:xfrm>
                <a:off x="5210352" y="2091240"/>
                <a:ext cx="7200" cy="183600"/>
              </p14:xfrm>
            </p:contentPart>
          </mc:Choice>
          <mc:Fallback xmlns="">
            <p:pic>
              <p:nvPicPr>
                <p:cNvPr id="499" name="Ink 498"/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203872" y="2086200"/>
                  <a:ext cx="190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500" name="Ink 499"/>
                <p14:cNvContentPartPr/>
                <p14:nvPr/>
              </p14:nvContentPartPr>
              <p14:xfrm>
                <a:off x="5214672" y="2109960"/>
                <a:ext cx="7200" cy="306360"/>
              </p14:xfrm>
            </p:contentPart>
          </mc:Choice>
          <mc:Fallback xmlns="">
            <p:pic>
              <p:nvPicPr>
                <p:cNvPr id="500" name="Ink 499"/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207112" y="2105280"/>
                  <a:ext cx="208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501" name="Ink 500"/>
                <p14:cNvContentPartPr/>
                <p14:nvPr/>
              </p14:nvContentPartPr>
              <p14:xfrm>
                <a:off x="5216472" y="2211120"/>
                <a:ext cx="4320" cy="310320"/>
              </p14:xfrm>
            </p:contentPart>
          </mc:Choice>
          <mc:Fallback xmlns="">
            <p:pic>
              <p:nvPicPr>
                <p:cNvPr id="501" name="Ink 500"/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210712" y="2206800"/>
                  <a:ext cx="162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502" name="Ink 501"/>
                <p14:cNvContentPartPr/>
                <p14:nvPr/>
              </p14:nvContentPartPr>
              <p14:xfrm>
                <a:off x="5210712" y="2293920"/>
                <a:ext cx="5400" cy="250200"/>
              </p14:xfrm>
            </p:contentPart>
          </mc:Choice>
          <mc:Fallback xmlns="">
            <p:pic>
              <p:nvPicPr>
                <p:cNvPr id="502" name="Ink 501"/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203872" y="2289960"/>
                  <a:ext cx="187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503" name="Ink 502"/>
                <p14:cNvContentPartPr/>
                <p14:nvPr/>
              </p14:nvContentPartPr>
              <p14:xfrm>
                <a:off x="5199552" y="2323800"/>
                <a:ext cx="9000" cy="312480"/>
              </p14:xfrm>
            </p:contentPart>
          </mc:Choice>
          <mc:Fallback xmlns="">
            <p:pic>
              <p:nvPicPr>
                <p:cNvPr id="503" name="Ink 502"/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194512" y="2319480"/>
                  <a:ext cx="2088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504" name="Ink 503"/>
                <p14:cNvContentPartPr/>
                <p14:nvPr/>
              </p14:nvContentPartPr>
              <p14:xfrm>
                <a:off x="5201352" y="2468520"/>
                <a:ext cx="5040" cy="219600"/>
              </p14:xfrm>
            </p:contentPart>
          </mc:Choice>
          <mc:Fallback xmlns="">
            <p:pic>
              <p:nvPicPr>
                <p:cNvPr id="504" name="Ink 503"/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195952" y="2464200"/>
                  <a:ext cx="158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505" name="Ink 504"/>
                <p14:cNvContentPartPr/>
                <p14:nvPr/>
              </p14:nvContentPartPr>
              <p14:xfrm>
                <a:off x="5150232" y="2074680"/>
                <a:ext cx="10440" cy="48960"/>
              </p14:xfrm>
            </p:contentPart>
          </mc:Choice>
          <mc:Fallback xmlns="">
            <p:pic>
              <p:nvPicPr>
                <p:cNvPr id="505" name="Ink 504"/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145552" y="2069280"/>
                  <a:ext cx="205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506" name="Ink 505"/>
                <p14:cNvContentPartPr/>
                <p14:nvPr/>
              </p14:nvContentPartPr>
              <p14:xfrm>
                <a:off x="5155632" y="2084040"/>
                <a:ext cx="2520" cy="63720"/>
              </p14:xfrm>
            </p:contentPart>
          </mc:Choice>
          <mc:Fallback xmlns="">
            <p:pic>
              <p:nvPicPr>
                <p:cNvPr id="506" name="Ink 505"/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151312" y="2079720"/>
                  <a:ext cx="111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507" name="Ink 506"/>
                <p14:cNvContentPartPr/>
                <p14:nvPr/>
              </p14:nvContentPartPr>
              <p14:xfrm>
                <a:off x="5264352" y="1522440"/>
                <a:ext cx="64800" cy="183240"/>
              </p14:xfrm>
            </p:contentPart>
          </mc:Choice>
          <mc:Fallback xmlns="">
            <p:pic>
              <p:nvPicPr>
                <p:cNvPr id="507" name="Ink 506"/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251032" y="1512000"/>
                  <a:ext cx="878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508" name="Ink 507"/>
                <p14:cNvContentPartPr/>
                <p14:nvPr/>
              </p14:nvContentPartPr>
              <p14:xfrm>
                <a:off x="5244192" y="1496520"/>
                <a:ext cx="106560" cy="202320"/>
              </p14:xfrm>
            </p:contentPart>
          </mc:Choice>
          <mc:Fallback xmlns="">
            <p:pic>
              <p:nvPicPr>
                <p:cNvPr id="508" name="Ink 507"/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231592" y="1484280"/>
                  <a:ext cx="1314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509" name="Ink 508"/>
                <p14:cNvContentPartPr/>
                <p14:nvPr/>
              </p14:nvContentPartPr>
              <p14:xfrm>
                <a:off x="5233392" y="1453680"/>
                <a:ext cx="122760" cy="208080"/>
              </p14:xfrm>
            </p:contentPart>
          </mc:Choice>
          <mc:Fallback xmlns="">
            <p:pic>
              <p:nvPicPr>
                <p:cNvPr id="509" name="Ink 508"/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217912" y="1442160"/>
                  <a:ext cx="1497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510" name="Ink 509"/>
                <p14:cNvContentPartPr/>
                <p14:nvPr/>
              </p14:nvContentPartPr>
              <p14:xfrm>
                <a:off x="5232312" y="1454760"/>
                <a:ext cx="115200" cy="187560"/>
              </p14:xfrm>
            </p:contentPart>
          </mc:Choice>
          <mc:Fallback xmlns="">
            <p:pic>
              <p:nvPicPr>
                <p:cNvPr id="510" name="Ink 509"/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220432" y="1443600"/>
                  <a:ext cx="1386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511" name="Ink 510"/>
                <p14:cNvContentPartPr/>
                <p14:nvPr/>
              </p14:nvContentPartPr>
              <p14:xfrm>
                <a:off x="5217552" y="1434240"/>
                <a:ext cx="131400" cy="194760"/>
              </p14:xfrm>
            </p:contentPart>
          </mc:Choice>
          <mc:Fallback xmlns="">
            <p:pic>
              <p:nvPicPr>
                <p:cNvPr id="511" name="Ink 510"/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201712" y="1420920"/>
                  <a:ext cx="1598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512" name="Ink 511"/>
                <p14:cNvContentPartPr/>
                <p14:nvPr/>
              </p14:nvContentPartPr>
              <p14:xfrm>
                <a:off x="5229792" y="1427400"/>
                <a:ext cx="106560" cy="169920"/>
              </p14:xfrm>
            </p:contentPart>
          </mc:Choice>
          <mc:Fallback xmlns="">
            <p:pic>
              <p:nvPicPr>
                <p:cNvPr id="512" name="Ink 511"/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215032" y="1415520"/>
                  <a:ext cx="1332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513" name="Ink 512"/>
                <p14:cNvContentPartPr/>
                <p14:nvPr/>
              </p14:nvContentPartPr>
              <p14:xfrm>
                <a:off x="5221512" y="1410120"/>
                <a:ext cx="83520" cy="166320"/>
              </p14:xfrm>
            </p:contentPart>
          </mc:Choice>
          <mc:Fallback xmlns="">
            <p:pic>
              <p:nvPicPr>
                <p:cNvPr id="513" name="Ink 512"/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205672" y="1398240"/>
                  <a:ext cx="1123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514" name="Ink 513"/>
                <p14:cNvContentPartPr/>
                <p14:nvPr/>
              </p14:nvContentPartPr>
              <p14:xfrm>
                <a:off x="5221152" y="1400400"/>
                <a:ext cx="51480" cy="9000"/>
              </p14:xfrm>
            </p:contentPart>
          </mc:Choice>
          <mc:Fallback xmlns="">
            <p:pic>
              <p:nvPicPr>
                <p:cNvPr id="514" name="Ink 513"/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209272" y="1390320"/>
                  <a:ext cx="734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515" name="Ink 514"/>
                <p14:cNvContentPartPr/>
                <p14:nvPr/>
              </p14:nvContentPartPr>
              <p14:xfrm>
                <a:off x="5239152" y="1393560"/>
                <a:ext cx="54360" cy="6840"/>
              </p14:xfrm>
            </p:contentPart>
          </mc:Choice>
          <mc:Fallback xmlns="">
            <p:pic>
              <p:nvPicPr>
                <p:cNvPr id="515" name="Ink 514"/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230872" y="1382760"/>
                  <a:ext cx="723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516" name="Ink 515"/>
                <p14:cNvContentPartPr/>
                <p14:nvPr/>
              </p14:nvContentPartPr>
              <p14:xfrm>
                <a:off x="5282712" y="1469160"/>
                <a:ext cx="89640" cy="243000"/>
              </p14:xfrm>
            </p:contentPart>
          </mc:Choice>
          <mc:Fallback xmlns="">
            <p:pic>
              <p:nvPicPr>
                <p:cNvPr id="516" name="Ink 515"/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269752" y="1459440"/>
                  <a:ext cx="1123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517" name="Ink 516"/>
                <p14:cNvContentPartPr/>
                <p14:nvPr/>
              </p14:nvContentPartPr>
              <p14:xfrm>
                <a:off x="5272992" y="1562760"/>
                <a:ext cx="84960" cy="184680"/>
              </p14:xfrm>
            </p:contentPart>
          </mc:Choice>
          <mc:Fallback xmlns="">
            <p:pic>
              <p:nvPicPr>
                <p:cNvPr id="517" name="Ink 516"/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259312" y="1551960"/>
                  <a:ext cx="1098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518" name="Ink 517"/>
                <p14:cNvContentPartPr/>
                <p14:nvPr/>
              </p14:nvContentPartPr>
              <p14:xfrm>
                <a:off x="5269752" y="1595160"/>
                <a:ext cx="95400" cy="178920"/>
              </p14:xfrm>
            </p:contentPart>
          </mc:Choice>
          <mc:Fallback xmlns="">
            <p:pic>
              <p:nvPicPr>
                <p:cNvPr id="518" name="Ink 517"/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257512" y="1584360"/>
                  <a:ext cx="1184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519" name="Ink 518"/>
                <p14:cNvContentPartPr/>
                <p14:nvPr/>
              </p14:nvContentPartPr>
              <p14:xfrm>
                <a:off x="5261472" y="1647000"/>
                <a:ext cx="87480" cy="146520"/>
              </p14:xfrm>
            </p:contentPart>
          </mc:Choice>
          <mc:Fallback xmlns="">
            <p:pic>
              <p:nvPicPr>
                <p:cNvPr id="519" name="Ink 518"/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251032" y="1639080"/>
                  <a:ext cx="1058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520" name="Ink 519"/>
                <p14:cNvContentPartPr/>
                <p14:nvPr/>
              </p14:nvContentPartPr>
              <p14:xfrm>
                <a:off x="5226192" y="1612440"/>
                <a:ext cx="84240" cy="243720"/>
              </p14:xfrm>
            </p:contentPart>
          </mc:Choice>
          <mc:Fallback xmlns="">
            <p:pic>
              <p:nvPicPr>
                <p:cNvPr id="520" name="Ink 519"/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213592" y="1603440"/>
                  <a:ext cx="1058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521" name="Ink 520"/>
                <p14:cNvContentPartPr/>
                <p14:nvPr/>
              </p14:nvContentPartPr>
              <p14:xfrm>
                <a:off x="5208192" y="1593360"/>
                <a:ext cx="56160" cy="276840"/>
              </p14:xfrm>
            </p:contentPart>
          </mc:Choice>
          <mc:Fallback xmlns="">
            <p:pic>
              <p:nvPicPr>
                <p:cNvPr id="521" name="Ink 520"/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195232" y="1583280"/>
                  <a:ext cx="7884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522" name="Ink 521"/>
                <p14:cNvContentPartPr/>
                <p14:nvPr/>
              </p14:nvContentPartPr>
              <p14:xfrm>
                <a:off x="5215752" y="1562400"/>
                <a:ext cx="11520" cy="243720"/>
              </p14:xfrm>
            </p:contentPart>
          </mc:Choice>
          <mc:Fallback xmlns="">
            <p:pic>
              <p:nvPicPr>
                <p:cNvPr id="522" name="Ink 521"/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204952" y="1552680"/>
                  <a:ext cx="324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523" name="Ink 522"/>
                <p14:cNvContentPartPr/>
                <p14:nvPr/>
              </p14:nvContentPartPr>
              <p14:xfrm>
                <a:off x="5209632" y="1606680"/>
                <a:ext cx="2520" cy="214560"/>
              </p14:xfrm>
            </p:contentPart>
          </mc:Choice>
          <mc:Fallback xmlns="">
            <p:pic>
              <p:nvPicPr>
                <p:cNvPr id="523" name="Ink 522"/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198832" y="1597320"/>
                  <a:ext cx="241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524" name="Ink 523"/>
                <p14:cNvContentPartPr/>
                <p14:nvPr/>
              </p14:nvContentPartPr>
              <p14:xfrm>
                <a:off x="5251392" y="1689480"/>
                <a:ext cx="13320" cy="93960"/>
              </p14:xfrm>
            </p:contentPart>
          </mc:Choice>
          <mc:Fallback xmlns="">
            <p:pic>
              <p:nvPicPr>
                <p:cNvPr id="524" name="Ink 523"/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243112" y="1681200"/>
                  <a:ext cx="298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525" name="Ink 524"/>
                <p14:cNvContentPartPr/>
                <p14:nvPr/>
              </p14:nvContentPartPr>
              <p14:xfrm>
                <a:off x="5228352" y="1719360"/>
                <a:ext cx="38880" cy="175680"/>
              </p14:xfrm>
            </p:contentPart>
          </mc:Choice>
          <mc:Fallback xmlns="">
            <p:pic>
              <p:nvPicPr>
                <p:cNvPr id="525" name="Ink 524"/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219712" y="1710720"/>
                  <a:ext cx="561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526" name="Ink 525"/>
                <p14:cNvContentPartPr/>
                <p14:nvPr/>
              </p14:nvContentPartPr>
              <p14:xfrm>
                <a:off x="5227272" y="1677960"/>
                <a:ext cx="66600" cy="215640"/>
              </p14:xfrm>
            </p:contentPart>
          </mc:Choice>
          <mc:Fallback xmlns="">
            <p:pic>
              <p:nvPicPr>
                <p:cNvPr id="526" name="Ink 525"/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217912" y="1668960"/>
                  <a:ext cx="849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527" name="Ink 526"/>
                <p14:cNvContentPartPr/>
                <p14:nvPr/>
              </p14:nvContentPartPr>
              <p14:xfrm>
                <a:off x="5265072" y="1638000"/>
                <a:ext cx="77040" cy="146520"/>
              </p14:xfrm>
            </p:contentPart>
          </mc:Choice>
          <mc:Fallback xmlns="">
            <p:pic>
              <p:nvPicPr>
                <p:cNvPr id="527" name="Ink 526"/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256792" y="1629000"/>
                  <a:ext cx="943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528" name="Ink 527"/>
                <p14:cNvContentPartPr/>
                <p14:nvPr/>
              </p14:nvContentPartPr>
              <p14:xfrm>
                <a:off x="5231232" y="1648080"/>
                <a:ext cx="119160" cy="213480"/>
              </p14:xfrm>
            </p:contentPart>
          </mc:Choice>
          <mc:Fallback xmlns="">
            <p:pic>
              <p:nvPicPr>
                <p:cNvPr id="528" name="Ink 527"/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221512" y="1639440"/>
                  <a:ext cx="1375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529" name="Ink 528"/>
                <p14:cNvContentPartPr/>
                <p14:nvPr/>
              </p14:nvContentPartPr>
              <p14:xfrm>
                <a:off x="5209272" y="1907280"/>
                <a:ext cx="9000" cy="120600"/>
              </p14:xfrm>
            </p:contentPart>
          </mc:Choice>
          <mc:Fallback xmlns="">
            <p:pic>
              <p:nvPicPr>
                <p:cNvPr id="529" name="Ink 528"/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199192" y="1899000"/>
                  <a:ext cx="273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530" name="Ink 529"/>
                <p14:cNvContentPartPr/>
                <p14:nvPr/>
              </p14:nvContentPartPr>
              <p14:xfrm>
                <a:off x="5224392" y="1911960"/>
                <a:ext cx="9360" cy="142560"/>
              </p14:xfrm>
            </p:contentPart>
          </mc:Choice>
          <mc:Fallback xmlns="">
            <p:pic>
              <p:nvPicPr>
                <p:cNvPr id="530" name="Ink 529"/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214312" y="1903320"/>
                  <a:ext cx="288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531" name="Ink 530"/>
                <p14:cNvContentPartPr/>
                <p14:nvPr/>
              </p14:nvContentPartPr>
              <p14:xfrm>
                <a:off x="5214312" y="2086560"/>
                <a:ext cx="8640" cy="154440"/>
              </p14:xfrm>
            </p:contentPart>
          </mc:Choice>
          <mc:Fallback xmlns="">
            <p:pic>
              <p:nvPicPr>
                <p:cNvPr id="531" name="Ink 530"/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204592" y="2077920"/>
                  <a:ext cx="277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532" name="Ink 531"/>
                <p14:cNvContentPartPr/>
                <p14:nvPr/>
              </p14:nvContentPartPr>
              <p14:xfrm>
                <a:off x="5218992" y="2151000"/>
                <a:ext cx="9720" cy="217800"/>
              </p14:xfrm>
            </p:contentPart>
          </mc:Choice>
          <mc:Fallback xmlns="">
            <p:pic>
              <p:nvPicPr>
                <p:cNvPr id="532" name="Ink 531"/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207832" y="2142360"/>
                  <a:ext cx="313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533" name="Ink 532"/>
                <p14:cNvContentPartPr/>
                <p14:nvPr/>
              </p14:nvContentPartPr>
              <p14:xfrm>
                <a:off x="5233752" y="2336760"/>
                <a:ext cx="14760" cy="239400"/>
              </p14:xfrm>
            </p:contentPart>
          </mc:Choice>
          <mc:Fallback xmlns="">
            <p:pic>
              <p:nvPicPr>
                <p:cNvPr id="533" name="Ink 532"/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223672" y="2328120"/>
                  <a:ext cx="342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534" name="Ink 533"/>
                <p14:cNvContentPartPr/>
                <p14:nvPr/>
              </p14:nvContentPartPr>
              <p14:xfrm>
                <a:off x="5237712" y="2369160"/>
                <a:ext cx="9000" cy="277920"/>
              </p14:xfrm>
            </p:contentPart>
          </mc:Choice>
          <mc:Fallback xmlns="">
            <p:pic>
              <p:nvPicPr>
                <p:cNvPr id="534" name="Ink 533"/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222232" y="2360520"/>
                  <a:ext cx="370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535" name="Ink 534"/>
                <p14:cNvContentPartPr/>
                <p14:nvPr/>
              </p14:nvContentPartPr>
              <p14:xfrm>
                <a:off x="5231232" y="2458080"/>
                <a:ext cx="8640" cy="224280"/>
              </p14:xfrm>
            </p:contentPart>
          </mc:Choice>
          <mc:Fallback xmlns="">
            <p:pic>
              <p:nvPicPr>
                <p:cNvPr id="535" name="Ink 534"/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217192" y="2449080"/>
                  <a:ext cx="363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536" name="Ink 535"/>
                <p14:cNvContentPartPr/>
                <p14:nvPr/>
              </p14:nvContentPartPr>
              <p14:xfrm>
                <a:off x="5218992" y="2526120"/>
                <a:ext cx="46440" cy="145800"/>
              </p14:xfrm>
            </p:contentPart>
          </mc:Choice>
          <mc:Fallback xmlns="">
            <p:pic>
              <p:nvPicPr>
                <p:cNvPr id="536" name="Ink 535"/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204952" y="2513520"/>
                  <a:ext cx="730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537" name="Ink 536"/>
                <p14:cNvContentPartPr/>
                <p14:nvPr/>
              </p14:nvContentPartPr>
              <p14:xfrm>
                <a:off x="5213232" y="2201040"/>
                <a:ext cx="100800" cy="455040"/>
              </p14:xfrm>
            </p:contentPart>
          </mc:Choice>
          <mc:Fallback xmlns="">
            <p:pic>
              <p:nvPicPr>
                <p:cNvPr id="537" name="Ink 536"/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200632" y="2188800"/>
                  <a:ext cx="12456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538" name="Ink 537"/>
                <p14:cNvContentPartPr/>
                <p14:nvPr/>
              </p14:nvContentPartPr>
              <p14:xfrm>
                <a:off x="5226192" y="2209320"/>
                <a:ext cx="57240" cy="201240"/>
              </p14:xfrm>
            </p:contentPart>
          </mc:Choice>
          <mc:Fallback xmlns="">
            <p:pic>
              <p:nvPicPr>
                <p:cNvPr id="538" name="Ink 537"/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216472" y="2199240"/>
                  <a:ext cx="799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539" name="Ink 538"/>
                <p14:cNvContentPartPr/>
                <p14:nvPr/>
              </p14:nvContentPartPr>
              <p14:xfrm>
                <a:off x="5244552" y="2240640"/>
                <a:ext cx="20520" cy="93240"/>
              </p14:xfrm>
            </p:contentPart>
          </mc:Choice>
          <mc:Fallback xmlns="">
            <p:pic>
              <p:nvPicPr>
                <p:cNvPr id="539" name="Ink 538"/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5236272" y="2232360"/>
                  <a:ext cx="374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540" name="Ink 539"/>
                <p14:cNvContentPartPr/>
                <p14:nvPr/>
              </p14:nvContentPartPr>
              <p14:xfrm>
                <a:off x="5229432" y="2121120"/>
                <a:ext cx="33480" cy="197640"/>
              </p14:xfrm>
            </p:contentPart>
          </mc:Choice>
          <mc:Fallback xmlns="">
            <p:pic>
              <p:nvPicPr>
                <p:cNvPr id="540" name="Ink 539"/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217552" y="2112480"/>
                  <a:ext cx="561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541" name="Ink 540"/>
                <p14:cNvContentPartPr/>
                <p14:nvPr/>
              </p14:nvContentPartPr>
              <p14:xfrm>
                <a:off x="5252832" y="2209680"/>
                <a:ext cx="5760" cy="72720"/>
              </p14:xfrm>
            </p:contentPart>
          </mc:Choice>
          <mc:Fallback xmlns="">
            <p:pic>
              <p:nvPicPr>
                <p:cNvPr id="541" name="Ink 540"/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244192" y="2201040"/>
                  <a:ext cx="230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542" name="Ink 541"/>
                <p14:cNvContentPartPr/>
                <p14:nvPr/>
              </p14:nvContentPartPr>
              <p14:xfrm>
                <a:off x="5211792" y="2047680"/>
                <a:ext cx="17640" cy="41760"/>
              </p14:xfrm>
            </p:contentPart>
          </mc:Choice>
          <mc:Fallback xmlns="">
            <p:pic>
              <p:nvPicPr>
                <p:cNvPr id="542" name="Ink 541"/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5203512" y="2038320"/>
                  <a:ext cx="352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543" name="Ink 542"/>
                <p14:cNvContentPartPr/>
                <p14:nvPr/>
              </p14:nvContentPartPr>
              <p14:xfrm>
                <a:off x="5227632" y="2072520"/>
                <a:ext cx="18360" cy="193320"/>
              </p14:xfrm>
            </p:contentPart>
          </mc:Choice>
          <mc:Fallback xmlns="">
            <p:pic>
              <p:nvPicPr>
                <p:cNvPr id="543" name="Ink 542"/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216472" y="2063880"/>
                  <a:ext cx="396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544" name="Ink 543"/>
                <p14:cNvContentPartPr/>
                <p14:nvPr/>
              </p14:nvContentPartPr>
              <p14:xfrm>
                <a:off x="5232672" y="2161080"/>
                <a:ext cx="53640" cy="213840"/>
              </p14:xfrm>
            </p:contentPart>
          </mc:Choice>
          <mc:Fallback xmlns="">
            <p:pic>
              <p:nvPicPr>
                <p:cNvPr id="544" name="Ink 543"/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223672" y="2152080"/>
                  <a:ext cx="727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545" name="Ink 544"/>
                <p14:cNvContentPartPr/>
                <p14:nvPr/>
              </p14:nvContentPartPr>
              <p14:xfrm>
                <a:off x="5249952" y="2258280"/>
                <a:ext cx="36720" cy="152280"/>
              </p14:xfrm>
            </p:contentPart>
          </mc:Choice>
          <mc:Fallback xmlns="">
            <p:pic>
              <p:nvPicPr>
                <p:cNvPr id="545" name="Ink 544"/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239152" y="2249280"/>
                  <a:ext cx="583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546" name="Ink 545"/>
                <p14:cNvContentPartPr/>
                <p14:nvPr/>
              </p14:nvContentPartPr>
              <p14:xfrm>
                <a:off x="5207112" y="2207520"/>
                <a:ext cx="13320" cy="147240"/>
              </p14:xfrm>
            </p:contentPart>
          </mc:Choice>
          <mc:Fallback xmlns="">
            <p:pic>
              <p:nvPicPr>
                <p:cNvPr id="546" name="Ink 545"/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196672" y="2198880"/>
                  <a:ext cx="338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548" name="Ink 547"/>
                <p14:cNvContentPartPr/>
                <p14:nvPr/>
              </p14:nvContentPartPr>
              <p14:xfrm>
                <a:off x="5281992" y="2601360"/>
                <a:ext cx="48600" cy="73080"/>
              </p14:xfrm>
            </p:contentPart>
          </mc:Choice>
          <mc:Fallback xmlns="">
            <p:pic>
              <p:nvPicPr>
                <p:cNvPr id="548" name="Ink 547"/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270472" y="2588040"/>
                  <a:ext cx="734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549" name="Ink 548"/>
                <p14:cNvContentPartPr/>
                <p14:nvPr/>
              </p14:nvContentPartPr>
              <p14:xfrm>
                <a:off x="5298552" y="2613960"/>
                <a:ext cx="55440" cy="73440"/>
              </p14:xfrm>
            </p:contentPart>
          </mc:Choice>
          <mc:Fallback xmlns="">
            <p:pic>
              <p:nvPicPr>
                <p:cNvPr id="549" name="Ink 548"/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286312" y="2604240"/>
                  <a:ext cx="774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550" name="Ink 549"/>
                <p14:cNvContentPartPr/>
                <p14:nvPr/>
              </p14:nvContentPartPr>
              <p14:xfrm>
                <a:off x="5222952" y="2658960"/>
                <a:ext cx="51840" cy="37800"/>
              </p14:xfrm>
            </p:contentPart>
          </mc:Choice>
          <mc:Fallback xmlns="">
            <p:pic>
              <p:nvPicPr>
                <p:cNvPr id="550" name="Ink 549"/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214312" y="2650320"/>
                  <a:ext cx="687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551" name="Ink 550"/>
                <p14:cNvContentPartPr/>
                <p14:nvPr/>
              </p14:nvContentPartPr>
              <p14:xfrm>
                <a:off x="5159952" y="2665080"/>
                <a:ext cx="43560" cy="16920"/>
              </p14:xfrm>
            </p:contentPart>
          </mc:Choice>
          <mc:Fallback xmlns="">
            <p:pic>
              <p:nvPicPr>
                <p:cNvPr id="551" name="Ink 550"/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146992" y="2651760"/>
                  <a:ext cx="669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552" name="Ink 551"/>
                <p14:cNvContentPartPr/>
                <p14:nvPr/>
              </p14:nvContentPartPr>
              <p14:xfrm>
                <a:off x="5207832" y="2693880"/>
                <a:ext cx="39240" cy="2520"/>
              </p14:xfrm>
            </p:contentPart>
          </mc:Choice>
          <mc:Fallback xmlns="">
            <p:pic>
              <p:nvPicPr>
                <p:cNvPr id="552" name="Ink 551"/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198112" y="2682360"/>
                  <a:ext cx="594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553" name="Ink 552"/>
                <p14:cNvContentPartPr/>
                <p14:nvPr/>
              </p14:nvContentPartPr>
              <p14:xfrm>
                <a:off x="6327846" y="1671480"/>
                <a:ext cx="91080" cy="141840"/>
              </p14:xfrm>
            </p:contentPart>
          </mc:Choice>
          <mc:Fallback xmlns="">
            <p:pic>
              <p:nvPicPr>
                <p:cNvPr id="553" name="Ink 552"/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316686" y="1659240"/>
                  <a:ext cx="1130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554" name="Ink 553"/>
                <p14:cNvContentPartPr/>
                <p14:nvPr/>
              </p14:nvContentPartPr>
              <p14:xfrm>
                <a:off x="6329646" y="1657080"/>
                <a:ext cx="73080" cy="142200"/>
              </p14:xfrm>
            </p:contentPart>
          </mc:Choice>
          <mc:Fallback xmlns="">
            <p:pic>
              <p:nvPicPr>
                <p:cNvPr id="554" name="Ink 553"/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318486" y="1645920"/>
                  <a:ext cx="954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555" name="Ink 554"/>
                <p14:cNvContentPartPr/>
                <p14:nvPr/>
              </p14:nvContentPartPr>
              <p14:xfrm>
                <a:off x="6322806" y="1725120"/>
                <a:ext cx="84600" cy="152640"/>
              </p14:xfrm>
            </p:contentPart>
          </mc:Choice>
          <mc:Fallback xmlns="">
            <p:pic>
              <p:nvPicPr>
                <p:cNvPr id="555" name="Ink 554"/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309846" y="1712880"/>
                  <a:ext cx="1101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556" name="Ink 555"/>
                <p14:cNvContentPartPr/>
                <p14:nvPr/>
              </p14:nvContentPartPr>
              <p14:xfrm>
                <a:off x="6333246" y="1769040"/>
                <a:ext cx="88560" cy="156960"/>
              </p14:xfrm>
            </p:contentPart>
          </mc:Choice>
          <mc:Fallback xmlns="">
            <p:pic>
              <p:nvPicPr>
                <p:cNvPr id="556" name="Ink 555"/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6319926" y="1758240"/>
                  <a:ext cx="1141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557" name="Ink 556"/>
                <p14:cNvContentPartPr/>
                <p14:nvPr/>
              </p14:nvContentPartPr>
              <p14:xfrm>
                <a:off x="6334326" y="1789920"/>
                <a:ext cx="110160" cy="219240"/>
              </p14:xfrm>
            </p:contentPart>
          </mc:Choice>
          <mc:Fallback xmlns="">
            <p:pic>
              <p:nvPicPr>
                <p:cNvPr id="557" name="Ink 556"/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321006" y="1780200"/>
                  <a:ext cx="1324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558" name="Ink 557"/>
                <p14:cNvContentPartPr/>
                <p14:nvPr/>
              </p14:nvContentPartPr>
              <p14:xfrm>
                <a:off x="6369966" y="1904400"/>
                <a:ext cx="65520" cy="120960"/>
              </p14:xfrm>
            </p:contentPart>
          </mc:Choice>
          <mc:Fallback xmlns="">
            <p:pic>
              <p:nvPicPr>
                <p:cNvPr id="558" name="Ink 557"/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6359526" y="1895760"/>
                  <a:ext cx="846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559" name="Ink 558"/>
                <p14:cNvContentPartPr/>
                <p14:nvPr/>
              </p14:nvContentPartPr>
              <p14:xfrm>
                <a:off x="6328206" y="1931040"/>
                <a:ext cx="73440" cy="117720"/>
              </p14:xfrm>
            </p:contentPart>
          </mc:Choice>
          <mc:Fallback xmlns="">
            <p:pic>
              <p:nvPicPr>
                <p:cNvPr id="559" name="Ink 558"/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315246" y="1920960"/>
                  <a:ext cx="957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560" name="Ink 559"/>
                <p14:cNvContentPartPr/>
                <p14:nvPr/>
              </p14:nvContentPartPr>
              <p14:xfrm>
                <a:off x="6329646" y="1972440"/>
                <a:ext cx="49320" cy="158760"/>
              </p14:xfrm>
            </p:contentPart>
          </mc:Choice>
          <mc:Fallback xmlns="">
            <p:pic>
              <p:nvPicPr>
                <p:cNvPr id="560" name="Ink 559"/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320646" y="1963440"/>
                  <a:ext cx="673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561" name="Ink 560"/>
                <p14:cNvContentPartPr/>
                <p14:nvPr/>
              </p14:nvContentPartPr>
              <p14:xfrm>
                <a:off x="6311286" y="2003760"/>
                <a:ext cx="85320" cy="158400"/>
              </p14:xfrm>
            </p:contentPart>
          </mc:Choice>
          <mc:Fallback xmlns="">
            <p:pic>
              <p:nvPicPr>
                <p:cNvPr id="561" name="Ink 560"/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297606" y="1995480"/>
                  <a:ext cx="1072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562" name="Ink 561"/>
                <p14:cNvContentPartPr/>
                <p14:nvPr/>
              </p14:nvContentPartPr>
              <p14:xfrm>
                <a:off x="6308406" y="2044080"/>
                <a:ext cx="82440" cy="191880"/>
              </p14:xfrm>
            </p:contentPart>
          </mc:Choice>
          <mc:Fallback xmlns="">
            <p:pic>
              <p:nvPicPr>
                <p:cNvPr id="562" name="Ink 561"/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297246" y="2033640"/>
                  <a:ext cx="1044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563" name="Ink 562"/>
                <p14:cNvContentPartPr/>
                <p14:nvPr/>
              </p14:nvContentPartPr>
              <p14:xfrm>
                <a:off x="6328926" y="2133000"/>
                <a:ext cx="45360" cy="200520"/>
              </p14:xfrm>
            </p:contentPart>
          </mc:Choice>
          <mc:Fallback xmlns="">
            <p:pic>
              <p:nvPicPr>
                <p:cNvPr id="563" name="Ink 562"/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314166" y="2121840"/>
                  <a:ext cx="705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564" name="Ink 563"/>
                <p14:cNvContentPartPr/>
                <p14:nvPr/>
              </p14:nvContentPartPr>
              <p14:xfrm>
                <a:off x="6350166" y="2158200"/>
                <a:ext cx="61200" cy="189720"/>
              </p14:xfrm>
            </p:contentPart>
          </mc:Choice>
          <mc:Fallback xmlns="">
            <p:pic>
              <p:nvPicPr>
                <p:cNvPr id="564" name="Ink 563"/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6335406" y="2145960"/>
                  <a:ext cx="885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565" name="Ink 564"/>
                <p14:cNvContentPartPr/>
                <p14:nvPr/>
              </p14:nvContentPartPr>
              <p14:xfrm>
                <a:off x="6379686" y="2180520"/>
                <a:ext cx="87120" cy="158760"/>
              </p14:xfrm>
            </p:contentPart>
          </mc:Choice>
          <mc:Fallback xmlns="">
            <p:pic>
              <p:nvPicPr>
                <p:cNvPr id="565" name="Ink 564"/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369246" y="2171160"/>
                  <a:ext cx="1076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66" name="Ink 565"/>
                <p14:cNvContentPartPr/>
                <p14:nvPr/>
              </p14:nvContentPartPr>
              <p14:xfrm>
                <a:off x="6379326" y="2160720"/>
                <a:ext cx="52560" cy="136440"/>
              </p14:xfrm>
            </p:contentPart>
          </mc:Choice>
          <mc:Fallback xmlns="">
            <p:pic>
              <p:nvPicPr>
                <p:cNvPr id="566" name="Ink 565"/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367086" y="2151360"/>
                  <a:ext cx="741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67" name="Ink 566"/>
                <p14:cNvContentPartPr/>
                <p14:nvPr/>
              </p14:nvContentPartPr>
              <p14:xfrm>
                <a:off x="6364206" y="2056680"/>
                <a:ext cx="99720" cy="190440"/>
              </p14:xfrm>
            </p:contentPart>
          </mc:Choice>
          <mc:Fallback xmlns="">
            <p:pic>
              <p:nvPicPr>
                <p:cNvPr id="567" name="Ink 566"/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353046" y="2046600"/>
                  <a:ext cx="1198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68" name="Ink 567"/>
                <p14:cNvContentPartPr/>
                <p14:nvPr/>
              </p14:nvContentPartPr>
              <p14:xfrm>
                <a:off x="6399126" y="2054160"/>
                <a:ext cx="58680" cy="172440"/>
              </p14:xfrm>
            </p:contentPart>
          </mc:Choice>
          <mc:Fallback xmlns="">
            <p:pic>
              <p:nvPicPr>
                <p:cNvPr id="568" name="Ink 567"/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386166" y="2043000"/>
                  <a:ext cx="828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69" name="Ink 568"/>
                <p14:cNvContentPartPr/>
                <p14:nvPr/>
              </p14:nvContentPartPr>
              <p14:xfrm>
                <a:off x="6417126" y="2111400"/>
                <a:ext cx="31320" cy="205200"/>
              </p14:xfrm>
            </p:contentPart>
          </mc:Choice>
          <mc:Fallback xmlns="">
            <p:pic>
              <p:nvPicPr>
                <p:cNvPr id="569" name="Ink 568"/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406326" y="2102040"/>
                  <a:ext cx="514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70" name="Ink 569"/>
                <p14:cNvContentPartPr/>
                <p14:nvPr/>
              </p14:nvContentPartPr>
              <p14:xfrm>
                <a:off x="6437286" y="2194200"/>
                <a:ext cx="14760" cy="156960"/>
              </p14:xfrm>
            </p:contentPart>
          </mc:Choice>
          <mc:Fallback xmlns="">
            <p:pic>
              <p:nvPicPr>
                <p:cNvPr id="570" name="Ink 569"/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425046" y="2184840"/>
                  <a:ext cx="388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71" name="Ink 570"/>
                <p14:cNvContentPartPr/>
                <p14:nvPr/>
              </p14:nvContentPartPr>
              <p14:xfrm>
                <a:off x="6431166" y="2159640"/>
                <a:ext cx="31320" cy="204120"/>
              </p14:xfrm>
            </p:contentPart>
          </mc:Choice>
          <mc:Fallback xmlns="">
            <p:pic>
              <p:nvPicPr>
                <p:cNvPr id="571" name="Ink 570"/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420726" y="2150280"/>
                  <a:ext cx="536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72" name="Ink 571"/>
                <p14:cNvContentPartPr/>
                <p14:nvPr/>
              </p14:nvContentPartPr>
              <p14:xfrm>
                <a:off x="6429726" y="2228400"/>
                <a:ext cx="32040" cy="206640"/>
              </p14:xfrm>
            </p:contentPart>
          </mc:Choice>
          <mc:Fallback xmlns="">
            <p:pic>
              <p:nvPicPr>
                <p:cNvPr id="572" name="Ink 571"/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419286" y="2220120"/>
                  <a:ext cx="543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73" name="Ink 572"/>
                <p14:cNvContentPartPr/>
                <p14:nvPr/>
              </p14:nvContentPartPr>
              <p14:xfrm>
                <a:off x="6412086" y="2256840"/>
                <a:ext cx="61920" cy="243000"/>
              </p14:xfrm>
            </p:contentPart>
          </mc:Choice>
          <mc:Fallback xmlns="">
            <p:pic>
              <p:nvPicPr>
                <p:cNvPr id="573" name="Ink 572"/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400926" y="2248560"/>
                  <a:ext cx="842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74" name="Ink 573"/>
                <p14:cNvContentPartPr/>
                <p14:nvPr/>
              </p14:nvContentPartPr>
              <p14:xfrm>
                <a:off x="6348366" y="2237400"/>
                <a:ext cx="27360" cy="143280"/>
              </p14:xfrm>
            </p:contentPart>
          </mc:Choice>
          <mc:Fallback xmlns="">
            <p:pic>
              <p:nvPicPr>
                <p:cNvPr id="574" name="Ink 573"/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339006" y="2228400"/>
                  <a:ext cx="457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575" name="Ink 574"/>
                <p14:cNvContentPartPr/>
                <p14:nvPr/>
              </p14:nvContentPartPr>
              <p14:xfrm>
                <a:off x="6304446" y="2129040"/>
                <a:ext cx="9000" cy="221760"/>
              </p14:xfrm>
            </p:contentPart>
          </mc:Choice>
          <mc:Fallback xmlns="">
            <p:pic>
              <p:nvPicPr>
                <p:cNvPr id="575" name="Ink 574"/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292206" y="2120040"/>
                  <a:ext cx="327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577" name="Ink 576"/>
                <p14:cNvContentPartPr/>
                <p14:nvPr/>
              </p14:nvContentPartPr>
              <p14:xfrm>
                <a:off x="6296166" y="2106360"/>
                <a:ext cx="14760" cy="317520"/>
              </p14:xfrm>
            </p:contentPart>
          </mc:Choice>
          <mc:Fallback xmlns="">
            <p:pic>
              <p:nvPicPr>
                <p:cNvPr id="577" name="Ink 576"/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286086" y="2097360"/>
                  <a:ext cx="385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578" name="Ink 577"/>
                <p14:cNvContentPartPr/>
                <p14:nvPr/>
              </p14:nvContentPartPr>
              <p14:xfrm>
                <a:off x="6296886" y="2166480"/>
                <a:ext cx="18720" cy="372600"/>
              </p14:xfrm>
            </p:contentPart>
          </mc:Choice>
          <mc:Fallback xmlns="">
            <p:pic>
              <p:nvPicPr>
                <p:cNvPr id="578" name="Ink 577"/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6281406" y="2156760"/>
                  <a:ext cx="4932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579" name="Ink 578"/>
                <p14:cNvContentPartPr/>
                <p14:nvPr/>
              </p14:nvContentPartPr>
              <p14:xfrm>
                <a:off x="6327846" y="2300040"/>
                <a:ext cx="10800" cy="314280"/>
              </p14:xfrm>
            </p:contentPart>
          </mc:Choice>
          <mc:Fallback xmlns="">
            <p:pic>
              <p:nvPicPr>
                <p:cNvPr id="579" name="Ink 578"/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6313446" y="2291040"/>
                  <a:ext cx="342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580" name="Ink 579"/>
                <p14:cNvContentPartPr/>
                <p14:nvPr/>
              </p14:nvContentPartPr>
              <p14:xfrm>
                <a:off x="6324966" y="2420280"/>
                <a:ext cx="33840" cy="191520"/>
              </p14:xfrm>
            </p:contentPart>
          </mc:Choice>
          <mc:Fallback xmlns="">
            <p:pic>
              <p:nvPicPr>
                <p:cNvPr id="580" name="Ink 579"/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6310206" y="2410920"/>
                  <a:ext cx="572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581" name="Ink 580"/>
                <p14:cNvContentPartPr/>
                <p14:nvPr/>
              </p14:nvContentPartPr>
              <p14:xfrm>
                <a:off x="6296886" y="2489400"/>
                <a:ext cx="21960" cy="119160"/>
              </p14:xfrm>
            </p:contentPart>
          </mc:Choice>
          <mc:Fallback xmlns="">
            <p:pic>
              <p:nvPicPr>
                <p:cNvPr id="581" name="Ink 580"/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281766" y="2479320"/>
                  <a:ext cx="478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582" name="Ink 581"/>
                <p14:cNvContentPartPr/>
                <p14:nvPr/>
              </p14:nvContentPartPr>
              <p14:xfrm>
                <a:off x="6278166" y="2088360"/>
                <a:ext cx="10800" cy="292680"/>
              </p14:xfrm>
            </p:contentPart>
          </mc:Choice>
          <mc:Fallback xmlns="">
            <p:pic>
              <p:nvPicPr>
                <p:cNvPr id="582" name="Ink 581"/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265566" y="2075400"/>
                  <a:ext cx="3672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583" name="Ink 582"/>
                <p14:cNvContentPartPr/>
                <p14:nvPr/>
              </p14:nvContentPartPr>
              <p14:xfrm>
                <a:off x="6297246" y="2207880"/>
                <a:ext cx="11880" cy="364320"/>
              </p14:xfrm>
            </p:contentPart>
          </mc:Choice>
          <mc:Fallback xmlns="">
            <p:pic>
              <p:nvPicPr>
                <p:cNvPr id="583" name="Ink 582"/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284646" y="2199240"/>
                  <a:ext cx="3528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584" name="Ink 583"/>
                <p14:cNvContentPartPr/>
                <p14:nvPr/>
              </p14:nvContentPartPr>
              <p14:xfrm>
                <a:off x="6289326" y="2347200"/>
                <a:ext cx="5400" cy="165960"/>
              </p14:xfrm>
            </p:contentPart>
          </mc:Choice>
          <mc:Fallback xmlns="">
            <p:pic>
              <p:nvPicPr>
                <p:cNvPr id="584" name="Ink 583"/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6276726" y="2337840"/>
                  <a:ext cx="309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585" name="Ink 584"/>
                <p14:cNvContentPartPr/>
                <p14:nvPr/>
              </p14:nvContentPartPr>
              <p14:xfrm>
                <a:off x="6305166" y="2057400"/>
                <a:ext cx="34560" cy="47880"/>
              </p14:xfrm>
            </p:contentPart>
          </mc:Choice>
          <mc:Fallback xmlns="">
            <p:pic>
              <p:nvPicPr>
                <p:cNvPr id="585" name="Ink 584"/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6294006" y="2047320"/>
                  <a:ext cx="558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586" name="Ink 585"/>
                <p14:cNvContentPartPr/>
                <p14:nvPr/>
              </p14:nvContentPartPr>
              <p14:xfrm>
                <a:off x="6306246" y="2072880"/>
                <a:ext cx="1800" cy="5040"/>
              </p14:xfrm>
            </p:contentPart>
          </mc:Choice>
          <mc:Fallback xmlns="">
            <p:pic>
              <p:nvPicPr>
                <p:cNvPr id="586" name="Ink 585"/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297246" y="2064240"/>
                  <a:ext cx="198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587" name="Ink 586"/>
                <p14:cNvContentPartPr/>
                <p14:nvPr/>
              </p14:nvContentPartPr>
              <p14:xfrm>
                <a:off x="6303726" y="1940040"/>
                <a:ext cx="37440" cy="147960"/>
              </p14:xfrm>
            </p:contentPart>
          </mc:Choice>
          <mc:Fallback xmlns="">
            <p:pic>
              <p:nvPicPr>
                <p:cNvPr id="587" name="Ink 586"/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290766" y="1929240"/>
                  <a:ext cx="640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588" name="Ink 587"/>
                <p14:cNvContentPartPr/>
                <p14:nvPr/>
              </p14:nvContentPartPr>
              <p14:xfrm>
                <a:off x="6296886" y="1828080"/>
                <a:ext cx="26640" cy="109080"/>
              </p14:xfrm>
            </p:contentPart>
          </mc:Choice>
          <mc:Fallback xmlns="">
            <p:pic>
              <p:nvPicPr>
                <p:cNvPr id="588" name="Ink 587"/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287166" y="1819080"/>
                  <a:ext cx="460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589" name="Ink 588"/>
                <p14:cNvContentPartPr/>
                <p14:nvPr/>
              </p14:nvContentPartPr>
              <p14:xfrm>
                <a:off x="6285366" y="1567440"/>
                <a:ext cx="21600" cy="225720"/>
              </p14:xfrm>
            </p:contentPart>
          </mc:Choice>
          <mc:Fallback xmlns="">
            <p:pic>
              <p:nvPicPr>
                <p:cNvPr id="589" name="Ink 588"/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274926" y="1558800"/>
                  <a:ext cx="424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590" name="Ink 589"/>
                <p14:cNvContentPartPr/>
                <p14:nvPr/>
              </p14:nvContentPartPr>
              <p14:xfrm>
                <a:off x="6306606" y="1596600"/>
                <a:ext cx="65880" cy="209520"/>
              </p14:xfrm>
            </p:contentPart>
          </mc:Choice>
          <mc:Fallback xmlns="">
            <p:pic>
              <p:nvPicPr>
                <p:cNvPr id="590" name="Ink 589"/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6295086" y="1583640"/>
                  <a:ext cx="903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591" name="Ink 590"/>
                <p14:cNvContentPartPr/>
                <p14:nvPr/>
              </p14:nvContentPartPr>
              <p14:xfrm>
                <a:off x="6268086" y="1494720"/>
                <a:ext cx="102600" cy="241560"/>
              </p14:xfrm>
            </p:contentPart>
          </mc:Choice>
          <mc:Fallback xmlns="">
            <p:pic>
              <p:nvPicPr>
                <p:cNvPr id="591" name="Ink 590"/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255126" y="1480680"/>
                  <a:ext cx="1296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592" name="Ink 591"/>
                <p14:cNvContentPartPr/>
                <p14:nvPr/>
              </p14:nvContentPartPr>
              <p14:xfrm>
                <a:off x="6282846" y="1506600"/>
                <a:ext cx="20520" cy="196920"/>
              </p14:xfrm>
            </p:contentPart>
          </mc:Choice>
          <mc:Fallback xmlns="">
            <p:pic>
              <p:nvPicPr>
                <p:cNvPr id="592" name="Ink 591"/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6274566" y="1498320"/>
                  <a:ext cx="40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593" name="Ink 592"/>
                <p14:cNvContentPartPr/>
                <p14:nvPr/>
              </p14:nvContentPartPr>
              <p14:xfrm>
                <a:off x="6285366" y="1608120"/>
                <a:ext cx="29880" cy="339120"/>
              </p14:xfrm>
            </p:contentPart>
          </mc:Choice>
          <mc:Fallback xmlns="">
            <p:pic>
              <p:nvPicPr>
                <p:cNvPr id="593" name="Ink 592"/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6272766" y="1599480"/>
                  <a:ext cx="5112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594" name="Ink 593"/>
                <p14:cNvContentPartPr/>
                <p14:nvPr/>
              </p14:nvContentPartPr>
              <p14:xfrm>
                <a:off x="6286446" y="1628640"/>
                <a:ext cx="28800" cy="294840"/>
              </p14:xfrm>
            </p:contentPart>
          </mc:Choice>
          <mc:Fallback xmlns="">
            <p:pic>
              <p:nvPicPr>
                <p:cNvPr id="594" name="Ink 593"/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6274926" y="1619640"/>
                  <a:ext cx="5040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595" name="Ink 594"/>
                <p14:cNvContentPartPr/>
                <p14:nvPr/>
              </p14:nvContentPartPr>
              <p14:xfrm>
                <a:off x="6296526" y="1648080"/>
                <a:ext cx="6480" cy="286560"/>
              </p14:xfrm>
            </p:contentPart>
          </mc:Choice>
          <mc:Fallback xmlns="">
            <p:pic>
              <p:nvPicPr>
                <p:cNvPr id="595" name="Ink 594"/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6286446" y="1639440"/>
                  <a:ext cx="252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596" name="Ink 595"/>
                <p14:cNvContentPartPr/>
                <p14:nvPr/>
              </p14:nvContentPartPr>
              <p14:xfrm>
                <a:off x="6295446" y="1920240"/>
                <a:ext cx="29160" cy="160920"/>
              </p14:xfrm>
            </p:contentPart>
          </mc:Choice>
          <mc:Fallback xmlns="">
            <p:pic>
              <p:nvPicPr>
                <p:cNvPr id="596" name="Ink 595"/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6283206" y="1911240"/>
                  <a:ext cx="514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597" name="Ink 596"/>
                <p14:cNvContentPartPr/>
                <p14:nvPr/>
              </p14:nvContentPartPr>
              <p14:xfrm>
                <a:off x="6419646" y="1800000"/>
                <a:ext cx="33840" cy="185040"/>
              </p14:xfrm>
            </p:contentPart>
          </mc:Choice>
          <mc:Fallback xmlns="">
            <p:pic>
              <p:nvPicPr>
                <p:cNvPr id="597" name="Ink 596"/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6409206" y="1790280"/>
                  <a:ext cx="543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598" name="Ink 597"/>
                <p14:cNvContentPartPr/>
                <p14:nvPr/>
              </p14:nvContentPartPr>
              <p14:xfrm>
                <a:off x="6431886" y="1883160"/>
                <a:ext cx="46800" cy="171000"/>
              </p14:xfrm>
            </p:contentPart>
          </mc:Choice>
          <mc:Fallback xmlns="">
            <p:pic>
              <p:nvPicPr>
                <p:cNvPr id="598" name="Ink 597"/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6419286" y="1874520"/>
                  <a:ext cx="698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599" name="Ink 598"/>
                <p14:cNvContentPartPr/>
                <p14:nvPr/>
              </p14:nvContentPartPr>
              <p14:xfrm>
                <a:off x="6457806" y="1936080"/>
                <a:ext cx="33480" cy="170280"/>
              </p14:xfrm>
            </p:contentPart>
          </mc:Choice>
          <mc:Fallback xmlns="">
            <p:pic>
              <p:nvPicPr>
                <p:cNvPr id="599" name="Ink 598"/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6443766" y="1922400"/>
                  <a:ext cx="612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600" name="Ink 599"/>
                <p14:cNvContentPartPr/>
                <p14:nvPr/>
              </p14:nvContentPartPr>
              <p14:xfrm>
                <a:off x="6442686" y="1971000"/>
                <a:ext cx="55800" cy="167400"/>
              </p14:xfrm>
            </p:contentPart>
          </mc:Choice>
          <mc:Fallback xmlns="">
            <p:pic>
              <p:nvPicPr>
                <p:cNvPr id="600" name="Ink 599"/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6428286" y="1959480"/>
                  <a:ext cx="820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601" name="Ink 600"/>
                <p14:cNvContentPartPr/>
                <p14:nvPr/>
              </p14:nvContentPartPr>
              <p14:xfrm>
                <a:off x="6480486" y="1973880"/>
                <a:ext cx="5760" cy="172080"/>
              </p14:xfrm>
            </p:contentPart>
          </mc:Choice>
          <mc:Fallback xmlns="">
            <p:pic>
              <p:nvPicPr>
                <p:cNvPr id="601" name="Ink 600"/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6467886" y="1961280"/>
                  <a:ext cx="316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602" name="Ink 601"/>
                <p14:cNvContentPartPr/>
                <p14:nvPr/>
              </p14:nvContentPartPr>
              <p14:xfrm>
                <a:off x="6469686" y="2028960"/>
                <a:ext cx="10800" cy="230040"/>
              </p14:xfrm>
            </p:contentPart>
          </mc:Choice>
          <mc:Fallback xmlns="">
            <p:pic>
              <p:nvPicPr>
                <p:cNvPr id="602" name="Ink 601"/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6458886" y="2020320"/>
                  <a:ext cx="334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603" name="Ink 602"/>
                <p14:cNvContentPartPr/>
                <p14:nvPr/>
              </p14:nvContentPartPr>
              <p14:xfrm>
                <a:off x="6426126" y="2224800"/>
                <a:ext cx="56160" cy="154080"/>
              </p14:xfrm>
            </p:contentPart>
          </mc:Choice>
          <mc:Fallback xmlns="">
            <p:pic>
              <p:nvPicPr>
                <p:cNvPr id="603" name="Ink 602"/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6414606" y="2213280"/>
                  <a:ext cx="792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604" name="Ink 603"/>
                <p14:cNvContentPartPr/>
                <p14:nvPr/>
              </p14:nvContentPartPr>
              <p14:xfrm>
                <a:off x="6447006" y="2267640"/>
                <a:ext cx="37440" cy="185760"/>
              </p14:xfrm>
            </p:contentPart>
          </mc:Choice>
          <mc:Fallback xmlns="">
            <p:pic>
              <p:nvPicPr>
                <p:cNvPr id="604" name="Ink 603"/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6434766" y="2256480"/>
                  <a:ext cx="615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605" name="Ink 604"/>
                <p14:cNvContentPartPr/>
                <p14:nvPr/>
              </p14:nvContentPartPr>
              <p14:xfrm>
                <a:off x="6396966" y="2289960"/>
                <a:ext cx="79920" cy="189720"/>
              </p14:xfrm>
            </p:contentPart>
          </mc:Choice>
          <mc:Fallback xmlns="">
            <p:pic>
              <p:nvPicPr>
                <p:cNvPr id="605" name="Ink 604"/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6381126" y="2275920"/>
                  <a:ext cx="1090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606" name="Ink 605"/>
                <p14:cNvContentPartPr/>
                <p14:nvPr/>
              </p14:nvContentPartPr>
              <p14:xfrm>
                <a:off x="6378246" y="2302920"/>
                <a:ext cx="46080" cy="137520"/>
              </p14:xfrm>
            </p:contentPart>
          </mc:Choice>
          <mc:Fallback xmlns="">
            <p:pic>
              <p:nvPicPr>
                <p:cNvPr id="606" name="Ink 605"/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6366006" y="2294640"/>
                  <a:ext cx="662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607" name="Ink 606"/>
                <p14:cNvContentPartPr/>
                <p14:nvPr/>
              </p14:nvContentPartPr>
              <p14:xfrm>
                <a:off x="6347646" y="2301840"/>
                <a:ext cx="43560" cy="174240"/>
              </p14:xfrm>
            </p:contentPart>
          </mc:Choice>
          <mc:Fallback xmlns="">
            <p:pic>
              <p:nvPicPr>
                <p:cNvPr id="607" name="Ink 606"/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6333606" y="2292120"/>
                  <a:ext cx="666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608" name="Ink 607"/>
                <p14:cNvContentPartPr/>
                <p14:nvPr/>
              </p14:nvContentPartPr>
              <p14:xfrm>
                <a:off x="6327486" y="2446920"/>
                <a:ext cx="43920" cy="126000"/>
              </p14:xfrm>
            </p:contentPart>
          </mc:Choice>
          <mc:Fallback xmlns="">
            <p:pic>
              <p:nvPicPr>
                <p:cNvPr id="608" name="Ink 607"/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6317406" y="2437560"/>
                  <a:ext cx="633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609" name="Ink 608"/>
                <p14:cNvContentPartPr/>
                <p14:nvPr/>
              </p14:nvContentPartPr>
              <p14:xfrm>
                <a:off x="6277806" y="2510640"/>
                <a:ext cx="34200" cy="122400"/>
              </p14:xfrm>
            </p:contentPart>
          </mc:Choice>
          <mc:Fallback xmlns="">
            <p:pic>
              <p:nvPicPr>
                <p:cNvPr id="609" name="Ink 608"/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6267366" y="2498040"/>
                  <a:ext cx="547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610" name="Ink 609"/>
                <p14:cNvContentPartPr/>
                <p14:nvPr/>
              </p14:nvContentPartPr>
              <p14:xfrm>
                <a:off x="6266286" y="2612880"/>
                <a:ext cx="24840" cy="17280"/>
              </p14:xfrm>
            </p:contentPart>
          </mc:Choice>
          <mc:Fallback xmlns="">
            <p:pic>
              <p:nvPicPr>
                <p:cNvPr id="610" name="Ink 609"/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6255486" y="2602800"/>
                  <a:ext cx="457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611" name="Ink 610"/>
                <p14:cNvContentPartPr/>
                <p14:nvPr/>
              </p14:nvContentPartPr>
              <p14:xfrm>
                <a:off x="6331806" y="2426400"/>
                <a:ext cx="137520" cy="188640"/>
              </p14:xfrm>
            </p:contentPart>
          </mc:Choice>
          <mc:Fallback xmlns="">
            <p:pic>
              <p:nvPicPr>
                <p:cNvPr id="611" name="Ink 610"/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6320646" y="2417760"/>
                  <a:ext cx="1591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612" name="Ink 611"/>
                <p14:cNvContentPartPr/>
                <p14:nvPr/>
              </p14:nvContentPartPr>
              <p14:xfrm>
                <a:off x="6412806" y="2457000"/>
                <a:ext cx="38880" cy="73080"/>
              </p14:xfrm>
            </p:contentPart>
          </mc:Choice>
          <mc:Fallback xmlns="">
            <p:pic>
              <p:nvPicPr>
                <p:cNvPr id="612" name="Ink 611"/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6400206" y="2448360"/>
                  <a:ext cx="601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613" name="Ink 612"/>
                <p14:cNvContentPartPr/>
                <p14:nvPr/>
              </p14:nvContentPartPr>
              <p14:xfrm>
                <a:off x="6483006" y="2220120"/>
                <a:ext cx="22680" cy="76320"/>
              </p14:xfrm>
            </p:contentPart>
          </mc:Choice>
          <mc:Fallback xmlns="">
            <p:pic>
              <p:nvPicPr>
                <p:cNvPr id="613" name="Ink 612"/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6470766" y="2207160"/>
                  <a:ext cx="475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614" name="Ink 613"/>
                <p14:cNvContentPartPr/>
                <p14:nvPr/>
              </p14:nvContentPartPr>
              <p14:xfrm>
                <a:off x="6475446" y="2198520"/>
                <a:ext cx="23760" cy="146520"/>
              </p14:xfrm>
            </p:contentPart>
          </mc:Choice>
          <mc:Fallback xmlns="">
            <p:pic>
              <p:nvPicPr>
                <p:cNvPr id="614" name="Ink 613"/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6463926" y="2189880"/>
                  <a:ext cx="460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615" name="Ink 614"/>
                <p14:cNvContentPartPr/>
                <p14:nvPr/>
              </p14:nvContentPartPr>
              <p14:xfrm>
                <a:off x="6497046" y="2211840"/>
                <a:ext cx="9000" cy="52560"/>
              </p14:xfrm>
            </p:contentPart>
          </mc:Choice>
          <mc:Fallback xmlns="">
            <p:pic>
              <p:nvPicPr>
                <p:cNvPr id="615" name="Ink 614"/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6487686" y="2203200"/>
                  <a:ext cx="270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616" name="Ink 615"/>
                <p14:cNvContentPartPr/>
                <p14:nvPr/>
              </p14:nvContentPartPr>
              <p14:xfrm>
                <a:off x="6516486" y="1919880"/>
                <a:ext cx="24480" cy="183600"/>
              </p14:xfrm>
            </p:contentPart>
          </mc:Choice>
          <mc:Fallback xmlns="">
            <p:pic>
              <p:nvPicPr>
                <p:cNvPr id="616" name="Ink 615"/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6507126" y="1910880"/>
                  <a:ext cx="475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617" name="Ink 616"/>
                <p14:cNvContentPartPr/>
                <p14:nvPr/>
              </p14:nvContentPartPr>
              <p14:xfrm>
                <a:off x="6519366" y="2111760"/>
                <a:ext cx="4320" cy="51480"/>
              </p14:xfrm>
            </p:contentPart>
          </mc:Choice>
          <mc:Fallback xmlns="">
            <p:pic>
              <p:nvPicPr>
                <p:cNvPr id="617" name="Ink 616"/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6510366" y="2103120"/>
                  <a:ext cx="219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618" name="Ink 617"/>
                <p14:cNvContentPartPr/>
                <p14:nvPr/>
              </p14:nvContentPartPr>
              <p14:xfrm>
                <a:off x="6480846" y="2036520"/>
                <a:ext cx="8640" cy="96120"/>
              </p14:xfrm>
            </p:contentPart>
          </mc:Choice>
          <mc:Fallback xmlns="">
            <p:pic>
              <p:nvPicPr>
                <p:cNvPr id="618" name="Ink 617"/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6467886" y="2025360"/>
                  <a:ext cx="334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619" name="Ink 618"/>
                <p14:cNvContentPartPr/>
                <p14:nvPr/>
              </p14:nvContentPartPr>
              <p14:xfrm>
                <a:off x="6484806" y="1989720"/>
                <a:ext cx="3240" cy="165960"/>
              </p14:xfrm>
            </p:contentPart>
          </mc:Choice>
          <mc:Fallback xmlns="">
            <p:pic>
              <p:nvPicPr>
                <p:cNvPr id="619" name="Ink 618"/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6473646" y="1980720"/>
                  <a:ext cx="259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620" name="Ink 619"/>
                <p14:cNvContentPartPr/>
                <p14:nvPr/>
              </p14:nvContentPartPr>
              <p14:xfrm>
                <a:off x="6492366" y="2019600"/>
                <a:ext cx="2880" cy="124200"/>
              </p14:xfrm>
            </p:contentPart>
          </mc:Choice>
          <mc:Fallback xmlns="">
            <p:pic>
              <p:nvPicPr>
                <p:cNvPr id="620" name="Ink 619"/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6481566" y="2010240"/>
                  <a:ext cx="262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621" name="Ink 620"/>
                <p14:cNvContentPartPr/>
                <p14:nvPr/>
              </p14:nvContentPartPr>
              <p14:xfrm>
                <a:off x="6381126" y="2052000"/>
                <a:ext cx="44280" cy="86400"/>
              </p14:xfrm>
            </p:contentPart>
          </mc:Choice>
          <mc:Fallback xmlns="">
            <p:pic>
              <p:nvPicPr>
                <p:cNvPr id="621" name="Ink 620"/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6372486" y="2043720"/>
                  <a:ext cx="612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622" name="Ink 621"/>
                <p14:cNvContentPartPr/>
                <p14:nvPr/>
              </p14:nvContentPartPr>
              <p14:xfrm>
                <a:off x="6353766" y="2028960"/>
                <a:ext cx="47880" cy="84240"/>
              </p14:xfrm>
            </p:contentPart>
          </mc:Choice>
          <mc:Fallback xmlns="">
            <p:pic>
              <p:nvPicPr>
                <p:cNvPr id="622" name="Ink 621"/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6342606" y="2016360"/>
                  <a:ext cx="712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623" name="Ink 622"/>
                <p14:cNvContentPartPr/>
                <p14:nvPr/>
              </p14:nvContentPartPr>
              <p14:xfrm>
                <a:off x="6342246" y="2020320"/>
                <a:ext cx="48960" cy="98280"/>
              </p14:xfrm>
            </p:contentPart>
          </mc:Choice>
          <mc:Fallback xmlns="">
            <p:pic>
              <p:nvPicPr>
                <p:cNvPr id="623" name="Ink 622"/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6332886" y="2012400"/>
                  <a:ext cx="662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624" name="Ink 623"/>
                <p14:cNvContentPartPr/>
                <p14:nvPr/>
              </p14:nvContentPartPr>
              <p14:xfrm>
                <a:off x="6287166" y="1991160"/>
                <a:ext cx="29160" cy="72000"/>
              </p14:xfrm>
            </p:contentPart>
          </mc:Choice>
          <mc:Fallback xmlns="">
            <p:pic>
              <p:nvPicPr>
                <p:cNvPr id="624" name="Ink 623"/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6274566" y="1978920"/>
                  <a:ext cx="525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625" name="Ink 624"/>
                <p14:cNvContentPartPr/>
                <p14:nvPr/>
              </p14:nvContentPartPr>
              <p14:xfrm>
                <a:off x="6354846" y="1508760"/>
                <a:ext cx="42120" cy="93240"/>
              </p14:xfrm>
            </p:contentPart>
          </mc:Choice>
          <mc:Fallback xmlns="">
            <p:pic>
              <p:nvPicPr>
                <p:cNvPr id="625" name="Ink 624"/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6344406" y="1497600"/>
                  <a:ext cx="637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626" name="Ink 625"/>
                <p14:cNvContentPartPr/>
                <p14:nvPr/>
              </p14:nvContentPartPr>
              <p14:xfrm>
                <a:off x="6279246" y="1515960"/>
                <a:ext cx="8280" cy="39960"/>
              </p14:xfrm>
            </p:contentPart>
          </mc:Choice>
          <mc:Fallback xmlns="">
            <p:pic>
              <p:nvPicPr>
                <p:cNvPr id="626" name="Ink 625"/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6270966" y="1506960"/>
                  <a:ext cx="252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627" name="Ink 626"/>
                <p14:cNvContentPartPr/>
                <p14:nvPr/>
              </p14:nvContentPartPr>
              <p14:xfrm>
                <a:off x="6495966" y="2179800"/>
                <a:ext cx="27000" cy="149400"/>
              </p14:xfrm>
            </p:contentPart>
          </mc:Choice>
          <mc:Fallback xmlns="">
            <p:pic>
              <p:nvPicPr>
                <p:cNvPr id="627" name="Ink 626"/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6484446" y="2168640"/>
                  <a:ext cx="522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628" name="Ink 627"/>
                <p14:cNvContentPartPr/>
                <p14:nvPr/>
              </p14:nvContentPartPr>
              <p14:xfrm>
                <a:off x="6465006" y="2302920"/>
                <a:ext cx="36000" cy="171720"/>
              </p14:xfrm>
            </p:contentPart>
          </mc:Choice>
          <mc:Fallback xmlns="">
            <p:pic>
              <p:nvPicPr>
                <p:cNvPr id="628" name="Ink 627"/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6453126" y="2293920"/>
                  <a:ext cx="58320" cy="192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93414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0" y="812800"/>
            <a:ext cx="9144000" cy="0"/>
          </a:xfrm>
          <a:prstGeom prst="line">
            <a:avLst/>
          </a:prstGeom>
          <a:ln w="38100">
            <a:solidFill>
              <a:srgbClr val="66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11669" y="76201"/>
            <a:ext cx="5187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MY THESIS PROBLEM</a:t>
            </a:r>
            <a:endParaRPr lang="en-US" sz="3600" spc="3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1336" y="5276845"/>
            <a:ext cx="1566376" cy="1504955"/>
            <a:chOff x="228600" y="5124450"/>
            <a:chExt cx="1566376" cy="1504955"/>
          </a:xfrm>
        </p:grpSpPr>
        <p:pic>
          <p:nvPicPr>
            <p:cNvPr id="10" name="Object - Iris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405" y="5132834"/>
              <a:ext cx="1496571" cy="1496571"/>
            </a:xfrm>
            <a:prstGeom prst="rect">
              <a:avLst/>
            </a:prstGeom>
          </p:spPr>
        </p:pic>
        <p:sp>
          <p:nvSpPr>
            <p:cNvPr id="11" name="B/A/C on objectIris"/>
            <p:cNvSpPr txBox="1"/>
            <p:nvPr/>
          </p:nvSpPr>
          <p:spPr>
            <a:xfrm>
              <a:off x="228600" y="5124450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spc="40" dirty="0" smtClean="0">
                  <a:solidFill>
                    <a:schemeClr val="bg2">
                      <a:lumMod val="90000"/>
                    </a:schemeClr>
                  </a:solidFill>
                  <a:latin typeface="Magneto" panose="04030805050802020D02" pitchFamily="82" charset="0"/>
                </a:rPr>
                <a:t>B/A/C</a:t>
              </a:r>
              <a:endParaRPr lang="en-US" sz="800" b="1" spc="40" dirty="0">
                <a:solidFill>
                  <a:schemeClr val="bg2">
                    <a:lumMod val="90000"/>
                  </a:schemeClr>
                </a:solidFill>
                <a:latin typeface="Magneto" panose="04030805050802020D02" pitchFamily="82" charset="0"/>
              </a:endParaRPr>
            </a:p>
            <a:p>
              <a:endParaRPr lang="en-US" sz="800" b="1" spc="40" dirty="0">
                <a:solidFill>
                  <a:schemeClr val="bg2">
                    <a:lumMod val="90000"/>
                  </a:schemeClr>
                </a:solidFill>
                <a:latin typeface="Magneto" panose="04030805050802020D02" pitchFamily="82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457825" y="955446"/>
            <a:ext cx="3679825" cy="2168754"/>
            <a:chOff x="5457825" y="955446"/>
            <a:chExt cx="3679825" cy="216875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49"/>
            <a:stretch/>
          </p:blipFill>
          <p:spPr>
            <a:xfrm>
              <a:off x="5457825" y="1191787"/>
              <a:ext cx="3678547" cy="1856213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7143750" y="1353352"/>
              <a:ext cx="4555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20%</a:t>
              </a:r>
              <a:endPara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01662" y="1165178"/>
              <a:ext cx="4555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80%</a:t>
              </a:r>
              <a:endPara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901990" y="1028700"/>
              <a:ext cx="38183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5%</a:t>
              </a:r>
              <a:endPara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305800" y="955446"/>
              <a:ext cx="38183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1%</a:t>
              </a:r>
              <a:endPara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18" name="Group 17"/>
            <p:cNvGrpSpPr>
              <a:grpSpLocks/>
            </p:cNvGrpSpPr>
            <p:nvPr/>
          </p:nvGrpSpPr>
          <p:grpSpPr>
            <a:xfrm>
              <a:off x="7156695" y="1468829"/>
              <a:ext cx="67405" cy="474245"/>
              <a:chOff x="2987040" y="2438400"/>
              <a:chExt cx="167514" cy="762000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>
                <a:off x="3063114" y="2438400"/>
                <a:ext cx="91440" cy="0"/>
              </a:xfrm>
              <a:prstGeom prst="line">
                <a:avLst/>
              </a:prstGeom>
              <a:ln w="381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rot="120000" flipH="1">
                <a:off x="2987040" y="2438400"/>
                <a:ext cx="60960" cy="762000"/>
              </a:xfrm>
              <a:prstGeom prst="line">
                <a:avLst/>
              </a:prstGeom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>
              <a:grpSpLocks/>
            </p:cNvGrpSpPr>
            <p:nvPr/>
          </p:nvGrpSpPr>
          <p:grpSpPr>
            <a:xfrm>
              <a:off x="7499350" y="1286510"/>
              <a:ext cx="75436" cy="685800"/>
              <a:chOff x="2987042" y="2438400"/>
              <a:chExt cx="174768" cy="762000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>
                <a:off x="3070369" y="2438400"/>
                <a:ext cx="91441" cy="0"/>
              </a:xfrm>
              <a:prstGeom prst="line">
                <a:avLst/>
              </a:prstGeom>
              <a:ln w="381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rot="120000" flipH="1">
                <a:off x="2987042" y="2438400"/>
                <a:ext cx="60961" cy="762000"/>
              </a:xfrm>
              <a:prstGeom prst="line">
                <a:avLst/>
              </a:prstGeom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/>
            <p:cNvGrpSpPr>
              <a:grpSpLocks/>
            </p:cNvGrpSpPr>
            <p:nvPr/>
          </p:nvGrpSpPr>
          <p:grpSpPr>
            <a:xfrm>
              <a:off x="7893050" y="1137350"/>
              <a:ext cx="74610" cy="640080"/>
              <a:chOff x="3049232" y="2438400"/>
              <a:chExt cx="172527" cy="762000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>
                <a:off x="3130318" y="2438400"/>
                <a:ext cx="91441" cy="0"/>
              </a:xfrm>
              <a:prstGeom prst="line">
                <a:avLst/>
              </a:prstGeom>
              <a:ln w="381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rot="120000" flipH="1">
                <a:off x="3049232" y="2438400"/>
                <a:ext cx="60961" cy="762000"/>
              </a:xfrm>
              <a:prstGeom prst="line">
                <a:avLst/>
              </a:prstGeom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/>
            <p:cNvGrpSpPr>
              <a:grpSpLocks/>
            </p:cNvGrpSpPr>
            <p:nvPr/>
          </p:nvGrpSpPr>
          <p:grpSpPr>
            <a:xfrm>
              <a:off x="8312471" y="1077972"/>
              <a:ext cx="57528" cy="320040"/>
              <a:chOff x="3009711" y="2438400"/>
              <a:chExt cx="144843" cy="762000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3063114" y="2438400"/>
                <a:ext cx="91440" cy="0"/>
              </a:xfrm>
              <a:prstGeom prst="line">
                <a:avLst/>
              </a:prstGeom>
              <a:ln w="381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rot="21480000" flipH="1">
                <a:off x="3009711" y="2438400"/>
                <a:ext cx="60960" cy="762000"/>
              </a:xfrm>
              <a:prstGeom prst="line">
                <a:avLst/>
              </a:prstGeom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Rectangle 21"/>
            <p:cNvSpPr/>
            <p:nvPr/>
          </p:nvSpPr>
          <p:spPr>
            <a:xfrm>
              <a:off x="6387084" y="2667000"/>
              <a:ext cx="1676400" cy="7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8037226" y="2590800"/>
              <a:ext cx="0" cy="320040"/>
            </a:xfrm>
            <a:prstGeom prst="line">
              <a:avLst/>
            </a:prstGeom>
            <a:ln w="7620" cap="rnd">
              <a:solidFill>
                <a:schemeClr val="tx1">
                  <a:lumMod val="85000"/>
                  <a:lumOff val="15000"/>
                  <a:alpha val="64000"/>
                </a:schemeClr>
              </a:solidFill>
              <a:prstDash val="sysDash"/>
              <a:headEnd type="triangle" w="sm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407649" y="2692400"/>
              <a:ext cx="0" cy="228600"/>
            </a:xfrm>
            <a:prstGeom prst="line">
              <a:avLst/>
            </a:prstGeom>
            <a:ln w="7620" cap="rnd">
              <a:solidFill>
                <a:schemeClr val="tx1">
                  <a:lumMod val="85000"/>
                  <a:lumOff val="15000"/>
                  <a:alpha val="64000"/>
                </a:schemeClr>
              </a:solidFill>
              <a:prstDash val="sysDash"/>
              <a:headEnd type="triangle" w="sm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6275832" y="2906757"/>
              <a:ext cx="3113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spc="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gneto" panose="04030805050802020D02" pitchFamily="82" charset="0"/>
                </a:rPr>
                <a:t>C’</a:t>
              </a:r>
              <a:endParaRPr lang="en-US" sz="800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Magneto" panose="04030805050802020D02" pitchFamily="82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195852" y="2908756"/>
              <a:ext cx="3481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spc="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agneto" panose="04030805050802020D02" pitchFamily="82" charset="0"/>
                </a:rPr>
                <a:t>A’</a:t>
              </a:r>
              <a:endParaRPr lang="en-US" sz="8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Magneto" panose="04030805050802020D02" pitchFamily="82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900757" y="2904052"/>
              <a:ext cx="31931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spc="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gneto" panose="04030805050802020D02" pitchFamily="82" charset="0"/>
                </a:rPr>
                <a:t>B’</a:t>
              </a:r>
              <a:endParaRPr lang="en-US" sz="800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Magneto" panose="04030805050802020D02" pitchFamily="82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889750" y="2692400"/>
              <a:ext cx="9144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153400" y="2940050"/>
              <a:ext cx="984250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7366000" y="2350008"/>
              <a:ext cx="0" cy="576072"/>
            </a:xfrm>
            <a:prstGeom prst="line">
              <a:avLst/>
            </a:prstGeom>
            <a:ln w="7620" cap="rnd">
              <a:solidFill>
                <a:schemeClr val="tx1">
                  <a:lumMod val="85000"/>
                  <a:lumOff val="15000"/>
                  <a:alpha val="64000"/>
                </a:schemeClr>
              </a:solidFill>
              <a:prstDash val="sysDash"/>
              <a:headEnd type="triangle" w="sm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3810000" y="3510487"/>
            <a:ext cx="1554849" cy="3271313"/>
            <a:chOff x="3721334" y="3404338"/>
            <a:chExt cx="1554849" cy="3271313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1334" y="3404338"/>
              <a:ext cx="1554849" cy="170106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755" y="5179080"/>
              <a:ext cx="1496571" cy="1496571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3758100" y="5257202"/>
              <a:ext cx="32701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spc="100" dirty="0" smtClean="0">
                  <a:solidFill>
                    <a:schemeClr val="bg2">
                      <a:lumMod val="90000"/>
                    </a:schemeClr>
                  </a:solidFill>
                  <a:latin typeface="Magneto" panose="04030805050802020D02" pitchFamily="82" charset="0"/>
                </a:rPr>
                <a:t>B’</a:t>
              </a:r>
              <a:endParaRPr lang="en-US" sz="800" b="1" spc="100" dirty="0">
                <a:solidFill>
                  <a:schemeClr val="bg2">
                    <a:lumMod val="90000"/>
                  </a:schemeClr>
                </a:solidFill>
                <a:latin typeface="Magneto" panose="04030805050802020D02" pitchFamily="82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741897" y="3426768"/>
              <a:ext cx="31931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spc="100" dirty="0" smtClean="0">
                  <a:solidFill>
                    <a:schemeClr val="bg2">
                      <a:lumMod val="90000"/>
                    </a:schemeClr>
                  </a:solidFill>
                  <a:latin typeface="Magneto" panose="04030805050802020D02" pitchFamily="82" charset="0"/>
                </a:rPr>
                <a:t>B’</a:t>
              </a:r>
              <a:endParaRPr lang="en-US" sz="800" b="1" spc="100" dirty="0">
                <a:solidFill>
                  <a:schemeClr val="bg2">
                    <a:lumMod val="90000"/>
                  </a:schemeClr>
                </a:solidFill>
                <a:latin typeface="Magneto" panose="04030805050802020D02" pitchFamily="82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635507" y="3510486"/>
            <a:ext cx="1554849" cy="3271314"/>
            <a:chOff x="5537697" y="3404337"/>
            <a:chExt cx="1554849" cy="3271314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7697" y="3404337"/>
              <a:ext cx="1554849" cy="1701062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7118" y="5179080"/>
              <a:ext cx="1496571" cy="1496571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5576613" y="5257202"/>
              <a:ext cx="3481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spc="100" dirty="0" smtClean="0">
                  <a:solidFill>
                    <a:schemeClr val="bg2">
                      <a:lumMod val="90000"/>
                    </a:schemeClr>
                  </a:solidFill>
                  <a:latin typeface="Magneto" panose="04030805050802020D02" pitchFamily="82" charset="0"/>
                </a:rPr>
                <a:t>A’</a:t>
              </a:r>
              <a:endParaRPr lang="en-US" sz="800" b="1" spc="100" dirty="0">
                <a:solidFill>
                  <a:schemeClr val="bg2">
                    <a:lumMod val="90000"/>
                  </a:schemeClr>
                </a:solidFill>
                <a:latin typeface="Magneto" panose="04030805050802020D02" pitchFamily="82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575040" y="3426768"/>
              <a:ext cx="3481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spc="100" dirty="0" smtClean="0">
                  <a:solidFill>
                    <a:schemeClr val="bg2">
                      <a:lumMod val="90000"/>
                    </a:schemeClr>
                  </a:solidFill>
                  <a:latin typeface="Magneto" panose="04030805050802020D02" pitchFamily="82" charset="0"/>
                </a:rPr>
                <a:t>A’</a:t>
              </a:r>
              <a:endParaRPr lang="en-US" sz="800" b="1" spc="100" dirty="0">
                <a:solidFill>
                  <a:schemeClr val="bg2">
                    <a:lumMod val="90000"/>
                  </a:schemeClr>
                </a:solidFill>
                <a:latin typeface="Magneto" panose="04030805050802020D02" pitchFamily="82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6200" y="1790705"/>
            <a:ext cx="1884045" cy="1645920"/>
            <a:chOff x="76200" y="1790705"/>
            <a:chExt cx="1884045" cy="1645920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200" y="1799196"/>
              <a:ext cx="547207" cy="1637429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2750" y="1790705"/>
              <a:ext cx="547207" cy="1637429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413038" y="1797865"/>
              <a:ext cx="547207" cy="1637429"/>
            </a:xfrm>
            <a:prstGeom prst="rect">
              <a:avLst/>
            </a:prstGeom>
          </p:spPr>
        </p:pic>
      </p:grpSp>
      <p:grpSp>
        <p:nvGrpSpPr>
          <p:cNvPr id="53" name="Group 52"/>
          <p:cNvGrpSpPr/>
          <p:nvPr/>
        </p:nvGrpSpPr>
        <p:grpSpPr>
          <a:xfrm>
            <a:off x="362633" y="1066800"/>
            <a:ext cx="5131719" cy="1567635"/>
            <a:chOff x="362633" y="1066800"/>
            <a:chExt cx="5131719" cy="1567635"/>
          </a:xfrm>
        </p:grpSpPr>
        <p:cxnSp>
          <p:nvCxnSpPr>
            <p:cNvPr id="54" name="Straight Connector 53"/>
            <p:cNvCxnSpPr>
              <a:stCxn id="82" idx="2"/>
              <a:endCxn id="73" idx="4"/>
            </p:cNvCxnSpPr>
            <p:nvPr/>
          </p:nvCxnSpPr>
          <p:spPr>
            <a:xfrm>
              <a:off x="1674264" y="1958816"/>
              <a:ext cx="2833649" cy="572793"/>
            </a:xfrm>
            <a:prstGeom prst="line">
              <a:avLst/>
            </a:prstGeom>
            <a:ln w="9525">
              <a:solidFill>
                <a:srgbClr val="0EB5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83" idx="2"/>
              <a:endCxn id="73" idx="4"/>
            </p:cNvCxnSpPr>
            <p:nvPr/>
          </p:nvCxnSpPr>
          <p:spPr>
            <a:xfrm>
              <a:off x="377873" y="1960531"/>
              <a:ext cx="4130040" cy="571078"/>
            </a:xfrm>
            <a:prstGeom prst="line">
              <a:avLst/>
            </a:prstGeom>
            <a:ln w="9525">
              <a:solidFill>
                <a:srgbClr val="FF3B3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cxnSpLocks/>
              <a:stCxn id="73" idx="4"/>
              <a:endCxn id="68" idx="6"/>
            </p:cNvCxnSpPr>
            <p:nvPr/>
          </p:nvCxnSpPr>
          <p:spPr>
            <a:xfrm flipV="1">
              <a:off x="4507913" y="2077216"/>
              <a:ext cx="974406" cy="454393"/>
            </a:xfrm>
            <a:prstGeom prst="line">
              <a:avLst/>
            </a:prstGeom>
            <a:ln w="9525">
              <a:solidFill>
                <a:srgbClr val="0EB5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73" idx="4"/>
              <a:endCxn id="71" idx="6"/>
            </p:cNvCxnSpPr>
            <p:nvPr/>
          </p:nvCxnSpPr>
          <p:spPr>
            <a:xfrm flipV="1">
              <a:off x="4507913" y="1891474"/>
              <a:ext cx="972025" cy="640135"/>
            </a:xfrm>
            <a:prstGeom prst="line">
              <a:avLst/>
            </a:prstGeom>
            <a:ln w="9525">
              <a:solidFill>
                <a:srgbClr val="FF3B3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cxnSpLocks/>
              <a:stCxn id="73" idx="0"/>
              <a:endCxn id="70" idx="5"/>
            </p:cNvCxnSpPr>
            <p:nvPr/>
          </p:nvCxnSpPr>
          <p:spPr>
            <a:xfrm>
              <a:off x="4507913" y="1390438"/>
              <a:ext cx="965330" cy="450524"/>
            </a:xfrm>
            <a:prstGeom prst="line">
              <a:avLst/>
            </a:prstGeom>
            <a:ln w="9525">
              <a:solidFill>
                <a:srgbClr val="0EB5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3" idx="0"/>
              <a:endCxn id="69" idx="5"/>
            </p:cNvCxnSpPr>
            <p:nvPr/>
          </p:nvCxnSpPr>
          <p:spPr>
            <a:xfrm>
              <a:off x="4507913" y="1390438"/>
              <a:ext cx="965330" cy="633885"/>
            </a:xfrm>
            <a:prstGeom prst="line">
              <a:avLst/>
            </a:prstGeom>
            <a:ln w="9525">
              <a:solidFill>
                <a:srgbClr val="FF3B3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82" idx="2"/>
              <a:endCxn id="73" idx="0"/>
            </p:cNvCxnSpPr>
            <p:nvPr/>
          </p:nvCxnSpPr>
          <p:spPr>
            <a:xfrm flipV="1">
              <a:off x="1674264" y="1390438"/>
              <a:ext cx="2833649" cy="568378"/>
            </a:xfrm>
            <a:prstGeom prst="line">
              <a:avLst/>
            </a:prstGeom>
            <a:ln w="9525">
              <a:solidFill>
                <a:srgbClr val="0EB5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83" idx="2"/>
              <a:endCxn id="73" idx="0"/>
            </p:cNvCxnSpPr>
            <p:nvPr/>
          </p:nvCxnSpPr>
          <p:spPr>
            <a:xfrm flipV="1">
              <a:off x="377873" y="1390438"/>
              <a:ext cx="4130040" cy="570093"/>
            </a:xfrm>
            <a:prstGeom prst="line">
              <a:avLst/>
            </a:prstGeom>
            <a:ln w="9525">
              <a:solidFill>
                <a:srgbClr val="FF3B3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81" idx="2"/>
              <a:endCxn id="73" idx="0"/>
            </p:cNvCxnSpPr>
            <p:nvPr/>
          </p:nvCxnSpPr>
          <p:spPr>
            <a:xfrm flipV="1">
              <a:off x="987473" y="1390438"/>
              <a:ext cx="3520440" cy="567712"/>
            </a:xfrm>
            <a:prstGeom prst="line">
              <a:avLst/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81" idx="2"/>
              <a:endCxn id="73" idx="4"/>
            </p:cNvCxnSpPr>
            <p:nvPr/>
          </p:nvCxnSpPr>
          <p:spPr>
            <a:xfrm>
              <a:off x="987473" y="1958150"/>
              <a:ext cx="3520440" cy="573459"/>
            </a:xfrm>
            <a:prstGeom prst="line">
              <a:avLst/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362633" y="1958862"/>
              <a:ext cx="5120640" cy="2282"/>
            </a:xfrm>
            <a:prstGeom prst="line">
              <a:avLst/>
            </a:prstGeom>
            <a:ln w="6350">
              <a:solidFill>
                <a:schemeClr val="bg1">
                  <a:lumMod val="65000"/>
                  <a:alpha val="47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73" idx="0"/>
              <a:endCxn id="66" idx="6"/>
            </p:cNvCxnSpPr>
            <p:nvPr/>
          </p:nvCxnSpPr>
          <p:spPr>
            <a:xfrm>
              <a:off x="4507913" y="1390438"/>
              <a:ext cx="972025" cy="567712"/>
            </a:xfrm>
            <a:prstGeom prst="line">
              <a:avLst/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/>
            <p:cNvSpPr/>
            <p:nvPr/>
          </p:nvSpPr>
          <p:spPr>
            <a:xfrm>
              <a:off x="5434219" y="1935290"/>
              <a:ext cx="45719" cy="45719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Connector 66"/>
            <p:cNvCxnSpPr>
              <a:stCxn id="73" idx="4"/>
              <a:endCxn id="66" idx="6"/>
            </p:cNvCxnSpPr>
            <p:nvPr/>
          </p:nvCxnSpPr>
          <p:spPr>
            <a:xfrm flipV="1">
              <a:off x="4507913" y="1958150"/>
              <a:ext cx="972025" cy="573459"/>
            </a:xfrm>
            <a:prstGeom prst="line">
              <a:avLst/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5436600" y="2054356"/>
              <a:ext cx="45719" cy="45719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5434219" y="1985299"/>
              <a:ext cx="45719" cy="45719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5434219" y="1801938"/>
              <a:ext cx="45719" cy="45719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5434219" y="1868614"/>
              <a:ext cx="45719" cy="45719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488539" y="1333500"/>
              <a:ext cx="0" cy="1300935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/>
            <p:cNvSpPr/>
            <p:nvPr/>
          </p:nvSpPr>
          <p:spPr>
            <a:xfrm>
              <a:off x="4370753" y="1390438"/>
              <a:ext cx="274320" cy="1141171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56000"/>
                    <a:lumOff val="44000"/>
                    <a:alpha val="79000"/>
                  </a:schemeClr>
                </a:gs>
                <a:gs pos="41000">
                  <a:srgbClr val="0099FF">
                    <a:alpha val="90980"/>
                    <a:lumMod val="82000"/>
                  </a:srgbClr>
                </a:gs>
                <a:gs pos="100000">
                  <a:srgbClr val="0000FF">
                    <a:alpha val="92941"/>
                    <a:lumMod val="77000"/>
                    <a:lumOff val="23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 prstMaterial="clear">
              <a:bevelT w="139700" h="158750"/>
              <a:bevelB w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Connector 73"/>
            <p:cNvCxnSpPr/>
            <p:nvPr/>
          </p:nvCxnSpPr>
          <p:spPr>
            <a:xfrm>
              <a:off x="1010477" y="1281132"/>
              <a:ext cx="3502152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2485529" y="1066800"/>
              <a:ext cx="70724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1300 </a:t>
              </a:r>
              <a:r>
                <a:rPr lang="en-US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mm</a:t>
              </a:r>
              <a:endPara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681309" y="1076325"/>
              <a:ext cx="8130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108.33 </a:t>
              </a:r>
              <a:r>
                <a:rPr lang="en-US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mm</a:t>
              </a:r>
              <a:endPara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7" name="Straight Connector 76"/>
            <p:cNvCxnSpPr/>
            <p:nvPr/>
          </p:nvCxnSpPr>
          <p:spPr>
            <a:xfrm>
              <a:off x="4509739" y="1239471"/>
              <a:ext cx="0" cy="9144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4505883" y="1281132"/>
              <a:ext cx="978408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/>
            <p:cNvGrpSpPr/>
            <p:nvPr/>
          </p:nvGrpSpPr>
          <p:grpSpPr>
            <a:xfrm>
              <a:off x="2843743" y="1893695"/>
              <a:ext cx="51993" cy="133667"/>
              <a:chOff x="2618270" y="630596"/>
              <a:chExt cx="51993" cy="133667"/>
            </a:xfrm>
          </p:grpSpPr>
          <p:sp>
            <p:nvSpPr>
              <p:cNvPr id="91" name="Rectangle 90"/>
              <p:cNvSpPr/>
              <p:nvPr/>
            </p:nvSpPr>
            <p:spPr>
              <a:xfrm rot="1980000">
                <a:off x="2624543" y="645996"/>
                <a:ext cx="45720" cy="91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2" name="Straight Connector 91"/>
              <p:cNvCxnSpPr/>
              <p:nvPr/>
            </p:nvCxnSpPr>
            <p:spPr>
              <a:xfrm rot="1980000">
                <a:off x="2618270" y="630596"/>
                <a:ext cx="0" cy="128016"/>
              </a:xfrm>
              <a:prstGeom prst="line">
                <a:avLst/>
              </a:prstGeom>
              <a:ln w="7620" cap="rnd">
                <a:solidFill>
                  <a:srgbClr val="A5A5A5">
                    <a:alpha val="66000"/>
                  </a:srgb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rot="1980000">
                <a:off x="2668439" y="636247"/>
                <a:ext cx="0" cy="128016"/>
              </a:xfrm>
              <a:prstGeom prst="line">
                <a:avLst/>
              </a:prstGeom>
              <a:ln w="7620" cap="rnd">
                <a:solidFill>
                  <a:srgbClr val="A5A5A5">
                    <a:alpha val="66000"/>
                  </a:srgb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/>
            <p:cNvSpPr txBox="1"/>
            <p:nvPr/>
          </p:nvSpPr>
          <p:spPr>
            <a:xfrm>
              <a:off x="3526575" y="1767662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100 </a:t>
              </a:r>
              <a:r>
                <a:rPr lang="en-US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mm</a:t>
              </a:r>
              <a:r>
                <a:rPr 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f/5  </a:t>
              </a:r>
              <a:endPara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987473" y="1935290"/>
              <a:ext cx="45719" cy="4571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5875">
              <a:solidFill>
                <a:schemeClr val="tx1">
                  <a:lumMod val="75000"/>
                  <a:lumOff val="25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674264" y="1935497"/>
              <a:ext cx="45719" cy="46638"/>
            </a:xfrm>
            <a:prstGeom prst="ellipse">
              <a:avLst/>
            </a:prstGeom>
            <a:solidFill>
              <a:srgbClr val="0EB5F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377873" y="1937671"/>
              <a:ext cx="45719" cy="45719"/>
            </a:xfrm>
            <a:prstGeom prst="ellipse">
              <a:avLst/>
            </a:prstGeom>
            <a:solidFill>
              <a:srgbClr val="FF3B3B"/>
            </a:solidFill>
            <a:ln w="15875">
              <a:solidFill>
                <a:schemeClr val="tx1">
                  <a:lumMod val="75000"/>
                  <a:lumOff val="25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Isosceles Triangle 83"/>
            <p:cNvSpPr>
              <a:spLocks noChangeAspect="1"/>
            </p:cNvSpPr>
            <p:nvPr/>
          </p:nvSpPr>
          <p:spPr>
            <a:xfrm rot="4980000">
              <a:off x="1225483" y="1807265"/>
              <a:ext cx="50122" cy="60148"/>
            </a:xfrm>
            <a:prstGeom prst="triangle">
              <a:avLst/>
            </a:prstGeom>
            <a:solidFill>
              <a:schemeClr val="bg1"/>
            </a:solidFill>
            <a:ln w="9525">
              <a:solidFill>
                <a:srgbClr val="FF3B3B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Isosceles Triangle 84"/>
            <p:cNvSpPr>
              <a:spLocks noChangeAspect="1"/>
            </p:cNvSpPr>
            <p:nvPr/>
          </p:nvSpPr>
          <p:spPr>
            <a:xfrm rot="6000000">
              <a:off x="1226547" y="2047517"/>
              <a:ext cx="50122" cy="60148"/>
            </a:xfrm>
            <a:prstGeom prst="triangle">
              <a:avLst/>
            </a:prstGeom>
            <a:solidFill>
              <a:schemeClr val="bg1"/>
            </a:solidFill>
            <a:ln w="9525">
              <a:solidFill>
                <a:srgbClr val="FF3B3B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Isosceles Triangle 85"/>
            <p:cNvSpPr>
              <a:spLocks noChangeAspect="1"/>
            </p:cNvSpPr>
            <p:nvPr/>
          </p:nvSpPr>
          <p:spPr>
            <a:xfrm rot="4680000">
              <a:off x="2046781" y="1847927"/>
              <a:ext cx="50122" cy="60148"/>
            </a:xfrm>
            <a:prstGeom prst="triangle">
              <a:avLst/>
            </a:prstGeom>
            <a:solidFill>
              <a:schemeClr val="bg1"/>
            </a:solidFill>
            <a:ln w="9525">
              <a:solidFill>
                <a:srgbClr val="0EB5F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Isosceles Triangle 86"/>
            <p:cNvSpPr>
              <a:spLocks noChangeAspect="1"/>
            </p:cNvSpPr>
            <p:nvPr/>
          </p:nvSpPr>
          <p:spPr>
            <a:xfrm rot="6000000">
              <a:off x="2046122" y="2011727"/>
              <a:ext cx="50122" cy="60148"/>
            </a:xfrm>
            <a:prstGeom prst="triangle">
              <a:avLst/>
            </a:prstGeom>
            <a:solidFill>
              <a:schemeClr val="bg1"/>
            </a:solidFill>
            <a:ln w="9525">
              <a:solidFill>
                <a:srgbClr val="0EB5F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Isosceles Triangle 87"/>
            <p:cNvSpPr>
              <a:spLocks noChangeAspect="1"/>
            </p:cNvSpPr>
            <p:nvPr/>
          </p:nvSpPr>
          <p:spPr>
            <a:xfrm rot="4920000">
              <a:off x="1451756" y="1849712"/>
              <a:ext cx="50122" cy="60148"/>
            </a:xfrm>
            <a:prstGeom prst="triangle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Isosceles Triangle 88"/>
            <p:cNvSpPr>
              <a:spLocks noChangeAspect="1"/>
            </p:cNvSpPr>
            <p:nvPr/>
          </p:nvSpPr>
          <p:spPr>
            <a:xfrm rot="5880000">
              <a:off x="1451756" y="2007628"/>
              <a:ext cx="50122" cy="60148"/>
            </a:xfrm>
            <a:prstGeom prst="triangle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/>
            <p:cNvCxnSpPr/>
            <p:nvPr/>
          </p:nvCxnSpPr>
          <p:spPr>
            <a:xfrm>
              <a:off x="5486395" y="1233160"/>
              <a:ext cx="0" cy="9144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276220" y="1247775"/>
            <a:ext cx="1540627" cy="491669"/>
            <a:chOff x="276220" y="1247775"/>
            <a:chExt cx="1540627" cy="491669"/>
          </a:xfrm>
        </p:grpSpPr>
        <p:sp>
          <p:nvSpPr>
            <p:cNvPr id="95" name="TextBox 94"/>
            <p:cNvSpPr txBox="1"/>
            <p:nvPr/>
          </p:nvSpPr>
          <p:spPr>
            <a:xfrm>
              <a:off x="1555237" y="1524000"/>
              <a:ext cx="26161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gneto" panose="04030805050802020D02" pitchFamily="82" charset="0"/>
                </a:rPr>
                <a:t>C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858502" y="1524000"/>
              <a:ext cx="2984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8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agneto" panose="04030805050802020D02" pitchFamily="82" charset="0"/>
                </a:defRPr>
              </a:lvl1pPr>
            </a:lstStyle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276220" y="1524000"/>
              <a:ext cx="26962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8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agneto" panose="04030805050802020D02" pitchFamily="82" charset="0"/>
                </a:defRPr>
              </a:lvl1pPr>
            </a:lstStyle>
            <a:p>
              <a:r>
                <a:rPr lang="en-US" dirty="0"/>
                <a:t>B</a:t>
              </a:r>
            </a:p>
          </p:txBody>
        </p:sp>
        <p:grpSp>
          <p:nvGrpSpPr>
            <p:cNvPr id="98" name="Group 97"/>
            <p:cNvGrpSpPr/>
            <p:nvPr/>
          </p:nvGrpSpPr>
          <p:grpSpPr>
            <a:xfrm>
              <a:off x="413816" y="1247775"/>
              <a:ext cx="1290215" cy="261610"/>
              <a:chOff x="413816" y="1247775"/>
              <a:chExt cx="1290215" cy="261610"/>
            </a:xfrm>
          </p:grpSpPr>
          <p:cxnSp>
            <p:nvCxnSpPr>
              <p:cNvPr id="99" name="Straight Connector 98"/>
              <p:cNvCxnSpPr/>
              <p:nvPr/>
            </p:nvCxnSpPr>
            <p:spPr>
              <a:xfrm>
                <a:off x="1010477" y="1247775"/>
                <a:ext cx="0" cy="228600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1016228" y="1448239"/>
                <a:ext cx="685800" cy="0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413816" y="1448239"/>
                <a:ext cx="594360" cy="0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1704031" y="1402519"/>
                <a:ext cx="0" cy="91440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413816" y="1402519"/>
                <a:ext cx="0" cy="91440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TextBox 103"/>
              <p:cNvSpPr txBox="1"/>
              <p:nvPr/>
            </p:nvSpPr>
            <p:spPr>
              <a:xfrm>
                <a:off x="445594" y="1247775"/>
                <a:ext cx="56618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18 </a:t>
                </a:r>
                <a:r>
                  <a:rPr lang="en-US" sz="11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mm</a:t>
                </a:r>
                <a:endParaRPr lang="en-US" sz="11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1091059" y="1247775"/>
                <a:ext cx="56618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25 </a:t>
                </a:r>
                <a:r>
                  <a:rPr lang="en-US" sz="11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mm</a:t>
                </a:r>
                <a:endParaRPr lang="en-US" sz="11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06" name="Group 105"/>
          <p:cNvGrpSpPr/>
          <p:nvPr/>
        </p:nvGrpSpPr>
        <p:grpSpPr>
          <a:xfrm>
            <a:off x="638519" y="3444142"/>
            <a:ext cx="640080" cy="430390"/>
            <a:chOff x="638519" y="3444142"/>
            <a:chExt cx="640080" cy="430390"/>
          </a:xfrm>
        </p:grpSpPr>
        <p:sp>
          <p:nvSpPr>
            <p:cNvPr id="107" name="Right Bracket 106"/>
            <p:cNvSpPr/>
            <p:nvPr/>
          </p:nvSpPr>
          <p:spPr>
            <a:xfrm rot="5400000">
              <a:off x="912839" y="3169822"/>
              <a:ext cx="91440" cy="640080"/>
            </a:xfrm>
            <a:prstGeom prst="rightBracket">
              <a:avLst/>
            </a:prstGeom>
            <a:ln w="12700">
              <a:solidFill>
                <a:srgbClr val="E22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679890" y="3505200"/>
              <a:ext cx="585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DOF</a:t>
              </a:r>
              <a:endParaRPr lang="en-US" dirty="0"/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3733800" y="3011709"/>
            <a:ext cx="1535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▴ </a:t>
            </a:r>
            <a:r>
              <a:rPr lang="en-US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Imaging system</a:t>
            </a:r>
            <a:endParaRPr lang="en-US" sz="1600" i="1" baseline="30000" dirty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6425157" y="3053509"/>
            <a:ext cx="1880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▴ </a:t>
            </a: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3D Incoherent PSF </a:t>
            </a:r>
            <a:endParaRPr lang="en-US" sz="1600" i="1" baseline="30000" dirty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55733" y="3857141"/>
            <a:ext cx="13420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▴ </a:t>
            </a:r>
            <a:r>
              <a:rPr lang="en-US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Object space</a:t>
            </a:r>
            <a:endParaRPr lang="en-US" sz="1600" i="1" baseline="30000" dirty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-45720" y="4858382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▾ </a:t>
            </a:r>
            <a:r>
              <a:rPr lang="en-US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Iris in object space</a:t>
            </a:r>
            <a:endParaRPr lang="en-US" sz="1600" i="1" baseline="30000" dirty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13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ACEA589-6535-4EBE-AB59-F055B6BFA40A}" type="slidenum">
              <a:rPr lang="en-US" smtClean="0"/>
              <a:t>13</a:t>
            </a:fld>
            <a:endParaRPr lang="en-US"/>
          </a:p>
        </p:txBody>
      </p:sp>
      <p:grpSp>
        <p:nvGrpSpPr>
          <p:cNvPr id="114" name="Group 113"/>
          <p:cNvGrpSpPr/>
          <p:nvPr/>
        </p:nvGrpSpPr>
        <p:grpSpPr>
          <a:xfrm>
            <a:off x="7408661" y="3510487"/>
            <a:ext cx="1554849" cy="3271313"/>
            <a:chOff x="7319995" y="3404338"/>
            <a:chExt cx="1554849" cy="3271313"/>
          </a:xfrm>
        </p:grpSpPr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9995" y="3404338"/>
              <a:ext cx="1554849" cy="1701062"/>
            </a:xfrm>
            <a:prstGeom prst="rect">
              <a:avLst/>
            </a:prstGeom>
          </p:spPr>
        </p:pic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9417" y="5179080"/>
              <a:ext cx="1496571" cy="1496571"/>
            </a:xfrm>
            <a:prstGeom prst="rect">
              <a:avLst/>
            </a:prstGeom>
          </p:spPr>
        </p:pic>
        <p:sp>
          <p:nvSpPr>
            <p:cNvPr id="117" name="TextBox 116"/>
            <p:cNvSpPr txBox="1"/>
            <p:nvPr/>
          </p:nvSpPr>
          <p:spPr>
            <a:xfrm>
              <a:off x="7358550" y="5257202"/>
              <a:ext cx="3113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spc="100" dirty="0" smtClean="0">
                  <a:solidFill>
                    <a:schemeClr val="bg2">
                      <a:lumMod val="90000"/>
                    </a:schemeClr>
                  </a:solidFill>
                  <a:latin typeface="Magneto" panose="04030805050802020D02" pitchFamily="82" charset="0"/>
                </a:rPr>
                <a:t>C’</a:t>
              </a:r>
              <a:endParaRPr lang="en-US" sz="800" b="1" spc="100" dirty="0">
                <a:solidFill>
                  <a:schemeClr val="bg2">
                    <a:lumMod val="90000"/>
                  </a:schemeClr>
                </a:solidFill>
                <a:latin typeface="Magneto" panose="04030805050802020D02" pitchFamily="82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7342347" y="3426768"/>
              <a:ext cx="3113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spc="100" dirty="0" smtClean="0">
                  <a:solidFill>
                    <a:schemeClr val="bg2">
                      <a:lumMod val="90000"/>
                    </a:schemeClr>
                  </a:solidFill>
                  <a:latin typeface="Magneto" panose="04030805050802020D02" pitchFamily="82" charset="0"/>
                </a:rPr>
                <a:t>C’</a:t>
              </a:r>
              <a:endParaRPr lang="en-US" sz="800" b="1" spc="100" dirty="0">
                <a:solidFill>
                  <a:schemeClr val="bg2">
                    <a:lumMod val="90000"/>
                  </a:schemeClr>
                </a:solidFill>
                <a:latin typeface="Magneto" panose="04030805050802020D02" pitchFamily="82" charset="0"/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180975" y="762000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3399"/>
                </a:solidFill>
              </a:rPr>
              <a:t>Image capture for Iris recognition with a large volume</a:t>
            </a:r>
            <a:endParaRPr lang="en-US" sz="2400" b="1" dirty="0" smtClean="0">
              <a:solidFill>
                <a:srgbClr val="FF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567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0" y="812800"/>
            <a:ext cx="9144000" cy="0"/>
          </a:xfrm>
          <a:prstGeom prst="line">
            <a:avLst/>
          </a:prstGeom>
          <a:ln w="38100">
            <a:solidFill>
              <a:srgbClr val="66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11669" y="76201"/>
            <a:ext cx="5187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MY THESIS PROBLEM</a:t>
            </a:r>
            <a:endParaRPr lang="en-US" sz="3600" spc="3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180975" y="762000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3399"/>
                </a:solidFill>
              </a:rPr>
              <a:t>Controlling DOF by decreasing aperture size</a:t>
            </a:r>
          </a:p>
        </p:txBody>
      </p:sp>
      <p:grpSp>
        <p:nvGrpSpPr>
          <p:cNvPr id="120" name="Group 119"/>
          <p:cNvGrpSpPr/>
          <p:nvPr/>
        </p:nvGrpSpPr>
        <p:grpSpPr>
          <a:xfrm>
            <a:off x="173355" y="1689100"/>
            <a:ext cx="1884045" cy="1645920"/>
            <a:chOff x="76200" y="1790705"/>
            <a:chExt cx="1884045" cy="1645920"/>
          </a:xfrm>
        </p:grpSpPr>
        <p:pic>
          <p:nvPicPr>
            <p:cNvPr id="121" name="Picture 120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200" y="1799196"/>
              <a:ext cx="547207" cy="1637429"/>
            </a:xfrm>
            <a:prstGeom prst="rect">
              <a:avLst/>
            </a:prstGeom>
          </p:spPr>
        </p:pic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2750" y="1790705"/>
              <a:ext cx="547207" cy="1637429"/>
            </a:xfrm>
            <a:prstGeom prst="rect">
              <a:avLst/>
            </a:prstGeom>
          </p:spPr>
        </p:pic>
        <p:pic>
          <p:nvPicPr>
            <p:cNvPr id="123" name="Picture 122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413038" y="1797865"/>
              <a:ext cx="547207" cy="1637429"/>
            </a:xfrm>
            <a:prstGeom prst="rect">
              <a:avLst/>
            </a:prstGeom>
          </p:spPr>
        </p:pic>
      </p:grpSp>
      <p:grpSp>
        <p:nvGrpSpPr>
          <p:cNvPr id="124" name="Group 123"/>
          <p:cNvGrpSpPr/>
          <p:nvPr/>
        </p:nvGrpSpPr>
        <p:grpSpPr>
          <a:xfrm>
            <a:off x="339720" y="1231900"/>
            <a:ext cx="1540627" cy="491669"/>
            <a:chOff x="276220" y="1247775"/>
            <a:chExt cx="1540627" cy="491669"/>
          </a:xfrm>
        </p:grpSpPr>
        <p:sp>
          <p:nvSpPr>
            <p:cNvPr id="125" name="TextBox 124"/>
            <p:cNvSpPr txBox="1"/>
            <p:nvPr/>
          </p:nvSpPr>
          <p:spPr>
            <a:xfrm>
              <a:off x="1555237" y="1524000"/>
              <a:ext cx="26161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gneto" panose="04030805050802020D02" pitchFamily="82" charset="0"/>
                </a:rPr>
                <a:t>C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858502" y="1524000"/>
              <a:ext cx="2984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8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agneto" panose="04030805050802020D02" pitchFamily="82" charset="0"/>
                </a:defRPr>
              </a:lvl1pPr>
            </a:lstStyle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276220" y="1524000"/>
              <a:ext cx="26962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8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agneto" panose="04030805050802020D02" pitchFamily="82" charset="0"/>
                </a:defRPr>
              </a:lvl1pPr>
            </a:lstStyle>
            <a:p>
              <a:r>
                <a:rPr lang="en-US" dirty="0"/>
                <a:t>B</a:t>
              </a:r>
            </a:p>
          </p:txBody>
        </p:sp>
        <p:grpSp>
          <p:nvGrpSpPr>
            <p:cNvPr id="128" name="Group 127"/>
            <p:cNvGrpSpPr/>
            <p:nvPr/>
          </p:nvGrpSpPr>
          <p:grpSpPr>
            <a:xfrm>
              <a:off x="413816" y="1247775"/>
              <a:ext cx="1290215" cy="293549"/>
              <a:chOff x="413816" y="1247775"/>
              <a:chExt cx="1290215" cy="293549"/>
            </a:xfrm>
          </p:grpSpPr>
          <p:cxnSp>
            <p:nvCxnSpPr>
              <p:cNvPr id="129" name="Straight Connector 128"/>
              <p:cNvCxnSpPr/>
              <p:nvPr/>
            </p:nvCxnSpPr>
            <p:spPr>
              <a:xfrm>
                <a:off x="1010477" y="1358444"/>
                <a:ext cx="0" cy="182880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1016228" y="1448239"/>
                <a:ext cx="685800" cy="0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>
                <a:off x="413816" y="1448239"/>
                <a:ext cx="594360" cy="0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>
                <a:off x="1704031" y="1402519"/>
                <a:ext cx="0" cy="91440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>
                <a:off x="413816" y="1402519"/>
                <a:ext cx="0" cy="91440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TextBox 133"/>
              <p:cNvSpPr txBox="1"/>
              <p:nvPr/>
            </p:nvSpPr>
            <p:spPr>
              <a:xfrm>
                <a:off x="445594" y="1247775"/>
                <a:ext cx="56618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18 </a:t>
                </a:r>
                <a:r>
                  <a:rPr lang="en-US" sz="11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mm</a:t>
                </a:r>
                <a:endParaRPr lang="en-US" sz="11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1091059" y="1247775"/>
                <a:ext cx="56618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25 </a:t>
                </a:r>
                <a:r>
                  <a:rPr lang="en-US" sz="11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mm</a:t>
                </a:r>
                <a:endParaRPr lang="en-US" sz="11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36" name="Group 135"/>
          <p:cNvGrpSpPr/>
          <p:nvPr/>
        </p:nvGrpSpPr>
        <p:grpSpPr>
          <a:xfrm>
            <a:off x="2545080" y="1789628"/>
            <a:ext cx="914400" cy="1466420"/>
            <a:chOff x="3535680" y="1789628"/>
            <a:chExt cx="914400" cy="1466420"/>
          </a:xfrm>
        </p:grpSpPr>
        <p:cxnSp>
          <p:nvCxnSpPr>
            <p:cNvPr id="137" name="Straight Connector 136"/>
            <p:cNvCxnSpPr/>
            <p:nvPr/>
          </p:nvCxnSpPr>
          <p:spPr>
            <a:xfrm>
              <a:off x="4419600" y="1975759"/>
              <a:ext cx="0" cy="109728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>
              <a:off x="3535680" y="2522238"/>
              <a:ext cx="914400" cy="2282"/>
            </a:xfrm>
            <a:prstGeom prst="line">
              <a:avLst/>
            </a:prstGeom>
            <a:ln w="6350">
              <a:solidFill>
                <a:schemeClr val="bg1">
                  <a:lumMod val="65000"/>
                  <a:alpha val="47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42" idx="0"/>
              <a:endCxn id="140" idx="6"/>
            </p:cNvCxnSpPr>
            <p:nvPr/>
          </p:nvCxnSpPr>
          <p:spPr>
            <a:xfrm>
              <a:off x="3742367" y="1953814"/>
              <a:ext cx="678502" cy="567712"/>
            </a:xfrm>
            <a:prstGeom prst="line">
              <a:avLst/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Oval 139"/>
            <p:cNvSpPr/>
            <p:nvPr/>
          </p:nvSpPr>
          <p:spPr>
            <a:xfrm>
              <a:off x="4375150" y="2498666"/>
              <a:ext cx="45719" cy="45719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/>
            <p:cNvCxnSpPr>
              <a:stCxn id="142" idx="4"/>
              <a:endCxn id="140" idx="6"/>
            </p:cNvCxnSpPr>
            <p:nvPr/>
          </p:nvCxnSpPr>
          <p:spPr>
            <a:xfrm flipV="1">
              <a:off x="3742367" y="2521526"/>
              <a:ext cx="678502" cy="573459"/>
            </a:xfrm>
            <a:prstGeom prst="line">
              <a:avLst/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Oval 141"/>
            <p:cNvSpPr/>
            <p:nvPr/>
          </p:nvSpPr>
          <p:spPr>
            <a:xfrm>
              <a:off x="3605207" y="1953814"/>
              <a:ext cx="274320" cy="1141171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56000"/>
                    <a:lumOff val="44000"/>
                    <a:alpha val="79000"/>
                  </a:schemeClr>
                </a:gs>
                <a:gs pos="41000">
                  <a:srgbClr val="0099FF">
                    <a:alpha val="90980"/>
                    <a:lumMod val="82000"/>
                  </a:srgbClr>
                </a:gs>
                <a:gs pos="100000">
                  <a:srgbClr val="0000FF">
                    <a:alpha val="92941"/>
                    <a:lumMod val="77000"/>
                    <a:lumOff val="23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 prstMaterial="clear">
              <a:bevelT w="139700" h="158750"/>
              <a:bevelB w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3" name="Group 142"/>
            <p:cNvGrpSpPr/>
            <p:nvPr/>
          </p:nvGrpSpPr>
          <p:grpSpPr>
            <a:xfrm>
              <a:off x="3696647" y="1789628"/>
              <a:ext cx="91440" cy="152400"/>
              <a:chOff x="3962400" y="3505200"/>
              <a:chExt cx="152400" cy="152400"/>
            </a:xfrm>
          </p:grpSpPr>
          <p:cxnSp>
            <p:nvCxnSpPr>
              <p:cNvPr id="147" name="Straight Connector 146"/>
              <p:cNvCxnSpPr/>
              <p:nvPr/>
            </p:nvCxnSpPr>
            <p:spPr>
              <a:xfrm>
                <a:off x="4038600" y="3505200"/>
                <a:ext cx="0" cy="152400"/>
              </a:xfrm>
              <a:prstGeom prst="line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>
                <a:off x="3962400" y="3657600"/>
                <a:ext cx="152400" cy="0"/>
              </a:xfrm>
              <a:prstGeom prst="line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Group 143"/>
            <p:cNvGrpSpPr/>
            <p:nvPr/>
          </p:nvGrpSpPr>
          <p:grpSpPr>
            <a:xfrm flipV="1">
              <a:off x="3696647" y="3103648"/>
              <a:ext cx="91440" cy="152400"/>
              <a:chOff x="3962400" y="3505200"/>
              <a:chExt cx="152400" cy="152400"/>
            </a:xfrm>
          </p:grpSpPr>
          <p:cxnSp>
            <p:nvCxnSpPr>
              <p:cNvPr id="145" name="Straight Connector 144"/>
              <p:cNvCxnSpPr/>
              <p:nvPr/>
            </p:nvCxnSpPr>
            <p:spPr>
              <a:xfrm>
                <a:off x="4038600" y="3505200"/>
                <a:ext cx="0" cy="152400"/>
              </a:xfrm>
              <a:prstGeom prst="line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/>
            </p:nvCxnSpPr>
            <p:spPr>
              <a:xfrm>
                <a:off x="3962400" y="3657600"/>
                <a:ext cx="152400" cy="0"/>
              </a:xfrm>
              <a:prstGeom prst="line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49" name="Straight Connector 148"/>
          <p:cNvCxnSpPr/>
          <p:nvPr/>
        </p:nvCxnSpPr>
        <p:spPr>
          <a:xfrm>
            <a:off x="835152" y="3429000"/>
            <a:ext cx="457200" cy="0"/>
          </a:xfrm>
          <a:prstGeom prst="line">
            <a:avLst/>
          </a:prstGeom>
          <a:ln w="825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oup 149"/>
          <p:cNvGrpSpPr/>
          <p:nvPr/>
        </p:nvGrpSpPr>
        <p:grpSpPr>
          <a:xfrm>
            <a:off x="3722966" y="1432432"/>
            <a:ext cx="3668434" cy="2301369"/>
            <a:chOff x="3722966" y="1432432"/>
            <a:chExt cx="3668434" cy="2301369"/>
          </a:xfrm>
        </p:grpSpPr>
        <p:pic>
          <p:nvPicPr>
            <p:cNvPr id="151" name="Picture 15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453"/>
            <a:stretch/>
          </p:blipFill>
          <p:spPr>
            <a:xfrm>
              <a:off x="3733800" y="1496965"/>
              <a:ext cx="3657600" cy="2236836"/>
            </a:xfrm>
            <a:prstGeom prst="rect">
              <a:avLst/>
            </a:prstGeom>
          </p:spPr>
        </p:pic>
        <p:sp>
          <p:nvSpPr>
            <p:cNvPr id="152" name="TextBox 151"/>
            <p:cNvSpPr txBox="1"/>
            <p:nvPr/>
          </p:nvSpPr>
          <p:spPr>
            <a:xfrm>
              <a:off x="5515322" y="1979642"/>
              <a:ext cx="36740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80%</a:t>
              </a:r>
              <a:endParaRPr 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796269" y="1883237"/>
              <a:ext cx="36740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20%</a:t>
              </a:r>
              <a:endParaRPr 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6080526" y="1768506"/>
              <a:ext cx="31771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5%</a:t>
              </a:r>
              <a:endParaRPr 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6348557" y="1722254"/>
              <a:ext cx="31771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1%</a:t>
              </a:r>
              <a:endParaRPr 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156" name="Group 155"/>
            <p:cNvGrpSpPr>
              <a:grpSpLocks/>
            </p:cNvGrpSpPr>
            <p:nvPr/>
          </p:nvGrpSpPr>
          <p:grpSpPr>
            <a:xfrm>
              <a:off x="5528267" y="2076069"/>
              <a:ext cx="67405" cy="474245"/>
              <a:chOff x="2987040" y="2438400"/>
              <a:chExt cx="167514" cy="762000"/>
            </a:xfrm>
          </p:grpSpPr>
          <p:cxnSp>
            <p:nvCxnSpPr>
              <p:cNvPr id="173" name="Straight Connector 172"/>
              <p:cNvCxnSpPr/>
              <p:nvPr/>
            </p:nvCxnSpPr>
            <p:spPr>
              <a:xfrm>
                <a:off x="3063114" y="2438400"/>
                <a:ext cx="91440" cy="0"/>
              </a:xfrm>
              <a:prstGeom prst="line">
                <a:avLst/>
              </a:prstGeom>
              <a:ln w="381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 rot="120000" flipH="1">
                <a:off x="2987040" y="2438400"/>
                <a:ext cx="60960" cy="762000"/>
              </a:xfrm>
              <a:prstGeom prst="line">
                <a:avLst/>
              </a:prstGeom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7" name="Group 156"/>
            <p:cNvGrpSpPr>
              <a:grpSpLocks/>
            </p:cNvGrpSpPr>
            <p:nvPr/>
          </p:nvGrpSpPr>
          <p:grpSpPr>
            <a:xfrm>
              <a:off x="5806657" y="1979169"/>
              <a:ext cx="75436" cy="563882"/>
              <a:chOff x="2987042" y="2438400"/>
              <a:chExt cx="174768" cy="762000"/>
            </a:xfrm>
          </p:grpSpPr>
          <p:cxnSp>
            <p:nvCxnSpPr>
              <p:cNvPr id="171" name="Straight Connector 170"/>
              <p:cNvCxnSpPr/>
              <p:nvPr/>
            </p:nvCxnSpPr>
            <p:spPr>
              <a:xfrm>
                <a:off x="3070369" y="2438400"/>
                <a:ext cx="91441" cy="0"/>
              </a:xfrm>
              <a:prstGeom prst="line">
                <a:avLst/>
              </a:prstGeom>
              <a:ln w="381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 rot="120000" flipH="1">
                <a:off x="2987042" y="2438400"/>
                <a:ext cx="60961" cy="762000"/>
              </a:xfrm>
              <a:prstGeom prst="line">
                <a:avLst/>
              </a:prstGeom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8" name="Group 157"/>
            <p:cNvGrpSpPr>
              <a:grpSpLocks/>
            </p:cNvGrpSpPr>
            <p:nvPr/>
          </p:nvGrpSpPr>
          <p:grpSpPr>
            <a:xfrm>
              <a:off x="6084286" y="1870807"/>
              <a:ext cx="74610" cy="518021"/>
              <a:chOff x="3049232" y="2438400"/>
              <a:chExt cx="172527" cy="762000"/>
            </a:xfrm>
          </p:grpSpPr>
          <p:cxnSp>
            <p:nvCxnSpPr>
              <p:cNvPr id="169" name="Straight Connector 168"/>
              <p:cNvCxnSpPr/>
              <p:nvPr/>
            </p:nvCxnSpPr>
            <p:spPr>
              <a:xfrm>
                <a:off x="3130318" y="2438400"/>
                <a:ext cx="91441" cy="0"/>
              </a:xfrm>
              <a:prstGeom prst="line">
                <a:avLst/>
              </a:prstGeom>
              <a:ln w="381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 rot="120000" flipH="1">
                <a:off x="3049232" y="2438400"/>
                <a:ext cx="60961" cy="762000"/>
              </a:xfrm>
              <a:prstGeom prst="line">
                <a:avLst/>
              </a:prstGeom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9" name="Group 158"/>
            <p:cNvGrpSpPr>
              <a:grpSpLocks/>
            </p:cNvGrpSpPr>
            <p:nvPr/>
          </p:nvGrpSpPr>
          <p:grpSpPr>
            <a:xfrm>
              <a:off x="6380628" y="1825730"/>
              <a:ext cx="57528" cy="217428"/>
              <a:chOff x="3009711" y="2438400"/>
              <a:chExt cx="144843" cy="762000"/>
            </a:xfrm>
          </p:grpSpPr>
          <p:cxnSp>
            <p:nvCxnSpPr>
              <p:cNvPr id="167" name="Straight Connector 166"/>
              <p:cNvCxnSpPr/>
              <p:nvPr/>
            </p:nvCxnSpPr>
            <p:spPr>
              <a:xfrm>
                <a:off x="3063114" y="2438400"/>
                <a:ext cx="91440" cy="0"/>
              </a:xfrm>
              <a:prstGeom prst="line">
                <a:avLst/>
              </a:prstGeom>
              <a:ln w="381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 rot="21480000" flipH="1">
                <a:off x="3009711" y="2438400"/>
                <a:ext cx="60960" cy="762000"/>
              </a:xfrm>
              <a:prstGeom prst="line">
                <a:avLst/>
              </a:prstGeom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0" name="Group 159"/>
            <p:cNvGrpSpPr/>
            <p:nvPr/>
          </p:nvGrpSpPr>
          <p:grpSpPr>
            <a:xfrm>
              <a:off x="3786575" y="3157462"/>
              <a:ext cx="439175" cy="425704"/>
              <a:chOff x="5029200" y="4203700"/>
              <a:chExt cx="439175" cy="425704"/>
            </a:xfrm>
          </p:grpSpPr>
          <p:graphicFrame>
            <p:nvGraphicFramePr>
              <p:cNvPr id="162" name="Object 16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8715096"/>
                  </p:ext>
                </p:extLst>
              </p:nvPr>
            </p:nvGraphicFramePr>
            <p:xfrm>
              <a:off x="5029200" y="4203700"/>
              <a:ext cx="122849" cy="1371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38" name="Equation" r:id="rId6" imgW="114120" imgH="126720" progId="Equation.DSMT4">
                      <p:embed/>
                    </p:oleObj>
                  </mc:Choice>
                  <mc:Fallback>
                    <p:oleObj name="Equation" r:id="rId6" imgW="114120" imgH="126720" progId="Equation.DSMT4">
                      <p:embed/>
                      <p:pic>
                        <p:nvPicPr>
                          <p:cNvPr id="260" name="Object 25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29200" y="4203700"/>
                            <a:ext cx="122849" cy="13716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63" name="Group 162"/>
              <p:cNvGrpSpPr>
                <a:grpSpLocks noChangeAspect="1"/>
              </p:cNvGrpSpPr>
              <p:nvPr/>
            </p:nvGrpSpPr>
            <p:grpSpPr>
              <a:xfrm>
                <a:off x="5077970" y="4344627"/>
                <a:ext cx="222748" cy="222748"/>
                <a:chOff x="5243068" y="4649425"/>
                <a:chExt cx="256032" cy="256032"/>
              </a:xfrm>
            </p:grpSpPr>
            <p:cxnSp>
              <p:nvCxnSpPr>
                <p:cNvPr id="165" name="Straight Arrow Connector 164"/>
                <p:cNvCxnSpPr/>
                <p:nvPr/>
              </p:nvCxnSpPr>
              <p:spPr>
                <a:xfrm flipV="1">
                  <a:off x="5243068" y="4649425"/>
                  <a:ext cx="0" cy="256032"/>
                </a:xfrm>
                <a:prstGeom prst="straightConnector1">
                  <a:avLst/>
                </a:prstGeom>
                <a:ln w="6350">
                  <a:solidFill>
                    <a:srgbClr val="A5A5A5"/>
                  </a:solidFill>
                  <a:headEnd type="none" w="med" len="med"/>
                  <a:tailEnd type="triangl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Arrow Connector 165"/>
                <p:cNvCxnSpPr/>
                <p:nvPr/>
              </p:nvCxnSpPr>
              <p:spPr>
                <a:xfrm rot="5400000" flipV="1">
                  <a:off x="5371084" y="4777441"/>
                  <a:ext cx="0" cy="256032"/>
                </a:xfrm>
                <a:prstGeom prst="straightConnector1">
                  <a:avLst/>
                </a:prstGeom>
                <a:ln w="6350">
                  <a:solidFill>
                    <a:srgbClr val="A5A5A5"/>
                  </a:solidFill>
                  <a:headEnd type="none" w="med" len="med"/>
                  <a:tailEnd type="triangl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aphicFrame>
            <p:nvGraphicFramePr>
              <p:cNvPr id="164" name="Object 16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60764769"/>
                  </p:ext>
                </p:extLst>
              </p:nvPr>
            </p:nvGraphicFramePr>
            <p:xfrm>
              <a:off x="5302250" y="4483100"/>
              <a:ext cx="166125" cy="14630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39" name="Equation" r:id="rId8" imgW="203040" imgH="177480" progId="Equation.DSMT4">
                      <p:embed/>
                    </p:oleObj>
                  </mc:Choice>
                  <mc:Fallback>
                    <p:oleObj name="Equation" r:id="rId8" imgW="203040" imgH="177480" progId="Equation.DSMT4">
                      <p:embed/>
                      <p:pic>
                        <p:nvPicPr>
                          <p:cNvPr id="262" name="Object 26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02250" y="4483100"/>
                            <a:ext cx="166125" cy="14630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61" name="TextBox 160"/>
            <p:cNvSpPr txBox="1"/>
            <p:nvPr/>
          </p:nvSpPr>
          <p:spPr>
            <a:xfrm>
              <a:off x="3722966" y="1432432"/>
              <a:ext cx="1733045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Focal length = 100 mm</a:t>
              </a:r>
            </a:p>
            <a:p>
              <a:r>
                <a:rPr lang="en-US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F/# = 5 (aperture = 20 mm)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75" name="Picture 17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918" y="1789176"/>
            <a:ext cx="1594717" cy="1744679"/>
          </a:xfrm>
          <a:prstGeom prst="rect">
            <a:avLst/>
          </a:prstGeom>
        </p:spPr>
      </p:pic>
      <p:sp>
        <p:nvSpPr>
          <p:cNvPr id="176" name="TextBox 175"/>
          <p:cNvSpPr txBox="1"/>
          <p:nvPr/>
        </p:nvSpPr>
        <p:spPr>
          <a:xfrm>
            <a:off x="228600" y="3733801"/>
            <a:ext cx="90300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▴▾ </a:t>
            </a:r>
            <a:r>
              <a:rPr lang="en-US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Object space                 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▴▾ </a:t>
            </a:r>
            <a:r>
              <a:rPr lang="en-US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Aperture                             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▴▾ </a:t>
            </a:r>
            <a:r>
              <a:rPr lang="en-US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3D Incoherent PSF                  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▴▾ </a:t>
            </a:r>
            <a:r>
              <a:rPr lang="en-US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2D PSF at focus</a:t>
            </a:r>
          </a:p>
          <a:p>
            <a:r>
              <a:rPr lang="en-US" sz="1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(DOF indicated by hor. bar)</a:t>
            </a:r>
            <a:endParaRPr lang="en-US" sz="1400" i="1" dirty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</a:endParaRPr>
          </a:p>
        </p:txBody>
      </p:sp>
      <p:grpSp>
        <p:nvGrpSpPr>
          <p:cNvPr id="177" name="Group 176"/>
          <p:cNvGrpSpPr/>
          <p:nvPr/>
        </p:nvGrpSpPr>
        <p:grpSpPr>
          <a:xfrm>
            <a:off x="85344" y="4273908"/>
            <a:ext cx="9014958" cy="2355492"/>
            <a:chOff x="85344" y="4273908"/>
            <a:chExt cx="9014958" cy="2355492"/>
          </a:xfrm>
        </p:grpSpPr>
        <p:grpSp>
          <p:nvGrpSpPr>
            <p:cNvPr id="178" name="Group 177"/>
            <p:cNvGrpSpPr/>
            <p:nvPr/>
          </p:nvGrpSpPr>
          <p:grpSpPr>
            <a:xfrm>
              <a:off x="85344" y="4641700"/>
              <a:ext cx="1972437" cy="1747520"/>
              <a:chOff x="85344" y="4641700"/>
              <a:chExt cx="1972437" cy="1747520"/>
            </a:xfrm>
          </p:grpSpPr>
          <p:grpSp>
            <p:nvGrpSpPr>
              <p:cNvPr id="223" name="Group 222"/>
              <p:cNvGrpSpPr/>
              <p:nvPr/>
            </p:nvGrpSpPr>
            <p:grpSpPr>
              <a:xfrm>
                <a:off x="173736" y="4641700"/>
                <a:ext cx="1884045" cy="1645920"/>
                <a:chOff x="76200" y="1790705"/>
                <a:chExt cx="1884045" cy="1645920"/>
              </a:xfrm>
            </p:grpSpPr>
            <p:pic>
              <p:nvPicPr>
                <p:cNvPr id="225" name="Picture 224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0" b="98499" l="6015" r="96241">
                              <a14:foregroundMark x1="43985" y1="5658" x2="49624" y2="13857"/>
                              <a14:foregroundMark x1="47368" y1="16975" x2="49624" y2="30023"/>
                              <a14:foregroundMark x1="60526" y1="24134" x2="53759" y2="37182"/>
                              <a14:foregroundMark x1="20301" y1="35797" x2="16917" y2="48152"/>
                              <a14:foregroundMark x1="59398" y1="43995" x2="68421" y2="76674"/>
                              <a14:foregroundMark x1="14662" y1="51617" x2="15789" y2="56005"/>
                              <a14:foregroundMark x1="41729" y1="51963" x2="38346" y2="75982"/>
                              <a14:foregroundMark x1="34962" y1="94804" x2="46241" y2="90993"/>
                              <a14:foregroundMark x1="69549" y1="95843" x2="77444" y2="93418"/>
                              <a14:foregroundMark x1="72932" y1="19400" x2="83083" y2="31640"/>
                              <a14:foregroundMark x1="81955" y1="31986" x2="84211" y2="37875"/>
                              <a14:foregroundMark x1="74060" y1="20323" x2="79699" y2="21016"/>
                              <a14:foregroundMark x1="83459" y1="51501" x2="82707" y2="54388"/>
                              <a14:foregroundMark x1="79699" y1="55081" x2="76692" y2="56351"/>
                              <a14:foregroundMark x1="91729" y1="36721" x2="91729" y2="40531"/>
                              <a14:foregroundMark x1="22932" y1="53349" x2="22180" y2="54965"/>
                              <a14:foregroundMark x1="82331" y1="21709" x2="81955" y2="22171"/>
                              <a14:foregroundMark x1="42105" y1="17321" x2="39098" y2="18014"/>
                              <a14:foregroundMark x1="16541" y1="36143" x2="16541" y2="37644"/>
                              <a14:backgroundMark x1="36090" y1="34296" x2="36090" y2="34296"/>
                              <a14:backgroundMark x1="74060" y1="37529" x2="74060" y2="37529"/>
                              <a14:backgroundMark x1="70301" y1="33372" x2="70301" y2="33372"/>
                              <a14:backgroundMark x1="74060" y1="39607" x2="74060" y2="39607"/>
                              <a14:backgroundMark x1="74436" y1="41801" x2="74436" y2="41801"/>
                              <a14:backgroundMark x1="74436" y1="42610" x2="74436" y2="4261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76200" y="1799196"/>
                  <a:ext cx="547207" cy="1637429"/>
                </a:xfrm>
                <a:prstGeom prst="rect">
                  <a:avLst/>
                </a:prstGeom>
              </p:spPr>
            </p:pic>
            <p:pic>
              <p:nvPicPr>
                <p:cNvPr id="226" name="Picture 225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0" b="98499" l="6015" r="96241">
                              <a14:foregroundMark x1="43985" y1="5658" x2="49624" y2="13857"/>
                              <a14:foregroundMark x1="47368" y1="16975" x2="49624" y2="30023"/>
                              <a14:foregroundMark x1="60526" y1="24134" x2="53759" y2="37182"/>
                              <a14:foregroundMark x1="20301" y1="35797" x2="16917" y2="48152"/>
                              <a14:foregroundMark x1="59398" y1="43995" x2="68421" y2="76674"/>
                              <a14:foregroundMark x1="14662" y1="51617" x2="15789" y2="56005"/>
                              <a14:foregroundMark x1="41729" y1="51963" x2="38346" y2="75982"/>
                              <a14:foregroundMark x1="34962" y1="94804" x2="46241" y2="90993"/>
                              <a14:foregroundMark x1="69549" y1="95843" x2="77444" y2="93418"/>
                              <a14:foregroundMark x1="72932" y1="19400" x2="83083" y2="31640"/>
                              <a14:foregroundMark x1="81955" y1="31986" x2="84211" y2="37875"/>
                              <a14:foregroundMark x1="74060" y1="20323" x2="79699" y2="21016"/>
                              <a14:foregroundMark x1="83459" y1="51501" x2="82707" y2="54388"/>
                              <a14:foregroundMark x1="79699" y1="55081" x2="76692" y2="56351"/>
                              <a14:foregroundMark x1="91729" y1="36721" x2="91729" y2="40531"/>
                              <a14:foregroundMark x1="22932" y1="53349" x2="22180" y2="54965"/>
                              <a14:foregroundMark x1="82331" y1="21709" x2="81955" y2="22171"/>
                              <a14:foregroundMark x1="42105" y1="17321" x2="39098" y2="18014"/>
                              <a14:foregroundMark x1="16541" y1="36143" x2="16541" y2="37644"/>
                              <a14:backgroundMark x1="36090" y1="34296" x2="36090" y2="34296"/>
                              <a14:backgroundMark x1="74060" y1="37529" x2="74060" y2="37529"/>
                              <a14:backgroundMark x1="70301" y1="33372" x2="70301" y2="33372"/>
                              <a14:backgroundMark x1="74060" y1="39607" x2="74060" y2="39607"/>
                              <a14:backgroundMark x1="74436" y1="41801" x2="74436" y2="41801"/>
                              <a14:backgroundMark x1="74436" y1="42610" x2="74436" y2="4261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702750" y="1790705"/>
                  <a:ext cx="547207" cy="1637429"/>
                </a:xfrm>
                <a:prstGeom prst="rect">
                  <a:avLst/>
                </a:prstGeom>
              </p:spPr>
            </p:pic>
            <p:pic>
              <p:nvPicPr>
                <p:cNvPr id="227" name="Picture 226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0" b="98499" l="6015" r="96241">
                              <a14:foregroundMark x1="43985" y1="5658" x2="49624" y2="13857"/>
                              <a14:foregroundMark x1="47368" y1="16975" x2="49624" y2="30023"/>
                              <a14:foregroundMark x1="60526" y1="24134" x2="53759" y2="37182"/>
                              <a14:foregroundMark x1="20301" y1="35797" x2="16917" y2="48152"/>
                              <a14:foregroundMark x1="59398" y1="43995" x2="68421" y2="76674"/>
                              <a14:foregroundMark x1="14662" y1="51617" x2="15789" y2="56005"/>
                              <a14:foregroundMark x1="41729" y1="51963" x2="38346" y2="75982"/>
                              <a14:foregroundMark x1="34962" y1="94804" x2="46241" y2="90993"/>
                              <a14:foregroundMark x1="69549" y1="95843" x2="77444" y2="93418"/>
                              <a14:foregroundMark x1="72932" y1="19400" x2="83083" y2="31640"/>
                              <a14:foregroundMark x1="81955" y1="31986" x2="84211" y2="37875"/>
                              <a14:foregroundMark x1="74060" y1="20323" x2="79699" y2="21016"/>
                              <a14:foregroundMark x1="83459" y1="51501" x2="82707" y2="54388"/>
                              <a14:foregroundMark x1="79699" y1="55081" x2="76692" y2="56351"/>
                              <a14:foregroundMark x1="91729" y1="36721" x2="91729" y2="40531"/>
                              <a14:foregroundMark x1="22932" y1="53349" x2="22180" y2="54965"/>
                              <a14:foregroundMark x1="82331" y1="21709" x2="81955" y2="22171"/>
                              <a14:foregroundMark x1="42105" y1="17321" x2="39098" y2="18014"/>
                              <a14:foregroundMark x1="16541" y1="36143" x2="16541" y2="37644"/>
                              <a14:backgroundMark x1="36090" y1="34296" x2="36090" y2="34296"/>
                              <a14:backgroundMark x1="74060" y1="37529" x2="74060" y2="37529"/>
                              <a14:backgroundMark x1="70301" y1="33372" x2="70301" y2="33372"/>
                              <a14:backgroundMark x1="74060" y1="39607" x2="74060" y2="39607"/>
                              <a14:backgroundMark x1="74436" y1="41801" x2="74436" y2="41801"/>
                              <a14:backgroundMark x1="74436" y1="42610" x2="74436" y2="4261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413038" y="1797865"/>
                  <a:ext cx="547207" cy="1637429"/>
                </a:xfrm>
                <a:prstGeom prst="rect">
                  <a:avLst/>
                </a:prstGeom>
              </p:spPr>
            </p:pic>
          </p:grpSp>
          <p:cxnSp>
            <p:nvCxnSpPr>
              <p:cNvPr id="224" name="Straight Connector 223"/>
              <p:cNvCxnSpPr/>
              <p:nvPr/>
            </p:nvCxnSpPr>
            <p:spPr>
              <a:xfrm>
                <a:off x="85344" y="6389220"/>
                <a:ext cx="1828800" cy="0"/>
              </a:xfrm>
              <a:prstGeom prst="line">
                <a:avLst/>
              </a:prstGeom>
              <a:ln w="825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/>
          </p:nvGrpSpPr>
          <p:grpSpPr>
            <a:xfrm>
              <a:off x="3715512" y="4273908"/>
              <a:ext cx="5384790" cy="2355492"/>
              <a:chOff x="3715512" y="4273908"/>
              <a:chExt cx="5384790" cy="2355492"/>
            </a:xfrm>
          </p:grpSpPr>
          <p:pic>
            <p:nvPicPr>
              <p:cNvPr id="197" name="Picture 196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03918" y="4713020"/>
                <a:ext cx="1596384" cy="1746504"/>
              </a:xfrm>
              <a:prstGeom prst="rect">
                <a:avLst/>
              </a:prstGeom>
            </p:spPr>
          </p:pic>
          <p:grpSp>
            <p:nvGrpSpPr>
              <p:cNvPr id="198" name="Group 197"/>
              <p:cNvGrpSpPr/>
              <p:nvPr/>
            </p:nvGrpSpPr>
            <p:grpSpPr>
              <a:xfrm>
                <a:off x="3715512" y="4273908"/>
                <a:ext cx="3668915" cy="2355492"/>
                <a:chOff x="8515401" y="3848413"/>
                <a:chExt cx="3668915" cy="2355492"/>
              </a:xfrm>
            </p:grpSpPr>
            <p:pic>
              <p:nvPicPr>
                <p:cNvPr id="199" name="Picture 198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9699"/>
                <a:stretch/>
              </p:blipFill>
              <p:spPr>
                <a:xfrm>
                  <a:off x="8526716" y="3886200"/>
                  <a:ext cx="3657600" cy="2317705"/>
                </a:xfrm>
                <a:prstGeom prst="rect">
                  <a:avLst/>
                </a:prstGeom>
              </p:spPr>
            </p:pic>
            <p:sp>
              <p:nvSpPr>
                <p:cNvPr id="200" name="TextBox 199"/>
                <p:cNvSpPr txBox="1"/>
                <p:nvPr/>
              </p:nvSpPr>
              <p:spPr>
                <a:xfrm>
                  <a:off x="10770716" y="4282784"/>
                  <a:ext cx="367408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80%</a:t>
                  </a:r>
                  <a:endParaRPr lang="en-US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sp>
              <p:nvSpPr>
                <p:cNvPr id="201" name="TextBox 200"/>
                <p:cNvSpPr txBox="1"/>
                <p:nvPr/>
              </p:nvSpPr>
              <p:spPr>
                <a:xfrm>
                  <a:off x="11039829" y="4186379"/>
                  <a:ext cx="367408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20%</a:t>
                  </a:r>
                  <a:endParaRPr lang="en-US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sp>
              <p:nvSpPr>
                <p:cNvPr id="202" name="TextBox 201"/>
                <p:cNvSpPr txBox="1"/>
                <p:nvPr/>
              </p:nvSpPr>
              <p:spPr>
                <a:xfrm>
                  <a:off x="11321608" y="4071648"/>
                  <a:ext cx="317716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5%</a:t>
                  </a:r>
                  <a:endParaRPr lang="en-US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11610783" y="4025396"/>
                  <a:ext cx="317716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1%</a:t>
                  </a:r>
                  <a:endParaRPr lang="en-US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grpSp>
              <p:nvGrpSpPr>
                <p:cNvPr id="204" name="Group 203"/>
                <p:cNvGrpSpPr>
                  <a:grpSpLocks/>
                </p:cNvGrpSpPr>
                <p:nvPr/>
              </p:nvGrpSpPr>
              <p:grpSpPr>
                <a:xfrm>
                  <a:off x="10783661" y="4379210"/>
                  <a:ext cx="67405" cy="676656"/>
                  <a:chOff x="2987040" y="2438400"/>
                  <a:chExt cx="167514" cy="762000"/>
                </a:xfrm>
              </p:grpSpPr>
              <p:cxnSp>
                <p:nvCxnSpPr>
                  <p:cNvPr id="221" name="Straight Connector 220"/>
                  <p:cNvCxnSpPr/>
                  <p:nvPr/>
                </p:nvCxnSpPr>
                <p:spPr>
                  <a:xfrm>
                    <a:off x="3063114" y="2438400"/>
                    <a:ext cx="91440" cy="0"/>
                  </a:xfrm>
                  <a:prstGeom prst="line">
                    <a:avLst/>
                  </a:prstGeom>
                  <a:ln w="381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Straight Connector 221"/>
                  <p:cNvCxnSpPr/>
                  <p:nvPr/>
                </p:nvCxnSpPr>
                <p:spPr>
                  <a:xfrm rot="120000" flipH="1">
                    <a:off x="2987040" y="2438400"/>
                    <a:ext cx="60960" cy="7620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5" name="Group 204"/>
                <p:cNvGrpSpPr>
                  <a:grpSpLocks/>
                </p:cNvGrpSpPr>
                <p:nvPr/>
              </p:nvGrpSpPr>
              <p:grpSpPr>
                <a:xfrm>
                  <a:off x="11050217" y="4282311"/>
                  <a:ext cx="75436" cy="685800"/>
                  <a:chOff x="2987042" y="2438400"/>
                  <a:chExt cx="174768" cy="762000"/>
                </a:xfrm>
              </p:grpSpPr>
              <p:cxnSp>
                <p:nvCxnSpPr>
                  <p:cNvPr id="219" name="Straight Connector 218"/>
                  <p:cNvCxnSpPr/>
                  <p:nvPr/>
                </p:nvCxnSpPr>
                <p:spPr>
                  <a:xfrm>
                    <a:off x="3070369" y="2438400"/>
                    <a:ext cx="91441" cy="0"/>
                  </a:xfrm>
                  <a:prstGeom prst="line">
                    <a:avLst/>
                  </a:prstGeom>
                  <a:ln w="381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" name="Straight Connector 219"/>
                  <p:cNvCxnSpPr/>
                  <p:nvPr/>
                </p:nvCxnSpPr>
                <p:spPr>
                  <a:xfrm rot="120000" flipH="1">
                    <a:off x="2987042" y="2438400"/>
                    <a:ext cx="60961" cy="7620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6" name="Group 205"/>
                <p:cNvGrpSpPr>
                  <a:grpSpLocks/>
                </p:cNvGrpSpPr>
                <p:nvPr/>
              </p:nvGrpSpPr>
              <p:grpSpPr>
                <a:xfrm>
                  <a:off x="11325368" y="4173948"/>
                  <a:ext cx="74610" cy="548640"/>
                  <a:chOff x="3049232" y="2438400"/>
                  <a:chExt cx="172527" cy="762000"/>
                </a:xfrm>
              </p:grpSpPr>
              <p:cxnSp>
                <p:nvCxnSpPr>
                  <p:cNvPr id="217" name="Straight Connector 216"/>
                  <p:cNvCxnSpPr/>
                  <p:nvPr/>
                </p:nvCxnSpPr>
                <p:spPr>
                  <a:xfrm>
                    <a:off x="3130318" y="2438400"/>
                    <a:ext cx="91441" cy="0"/>
                  </a:xfrm>
                  <a:prstGeom prst="line">
                    <a:avLst/>
                  </a:prstGeom>
                  <a:ln w="381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" name="Straight Connector 217"/>
                  <p:cNvCxnSpPr/>
                  <p:nvPr/>
                </p:nvCxnSpPr>
                <p:spPr>
                  <a:xfrm rot="120000" flipH="1">
                    <a:off x="3049232" y="2438400"/>
                    <a:ext cx="60961" cy="7620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7" name="Group 206"/>
                <p:cNvGrpSpPr>
                  <a:grpSpLocks/>
                </p:cNvGrpSpPr>
                <p:nvPr/>
              </p:nvGrpSpPr>
              <p:grpSpPr>
                <a:xfrm>
                  <a:off x="11642854" y="4128872"/>
                  <a:ext cx="57528" cy="237744"/>
                  <a:chOff x="3009711" y="2438400"/>
                  <a:chExt cx="144843" cy="762000"/>
                </a:xfrm>
              </p:grpSpPr>
              <p:cxnSp>
                <p:nvCxnSpPr>
                  <p:cNvPr id="215" name="Straight Connector 214"/>
                  <p:cNvCxnSpPr/>
                  <p:nvPr/>
                </p:nvCxnSpPr>
                <p:spPr>
                  <a:xfrm>
                    <a:off x="3063114" y="2438400"/>
                    <a:ext cx="91440" cy="0"/>
                  </a:xfrm>
                  <a:prstGeom prst="line">
                    <a:avLst/>
                  </a:prstGeom>
                  <a:ln w="381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Connector 215"/>
                  <p:cNvCxnSpPr/>
                  <p:nvPr/>
                </p:nvCxnSpPr>
                <p:spPr>
                  <a:xfrm rot="21480000" flipH="1">
                    <a:off x="3009711" y="2438400"/>
                    <a:ext cx="60960" cy="7620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8" name="Group 207"/>
                <p:cNvGrpSpPr/>
                <p:nvPr/>
              </p:nvGrpSpPr>
              <p:grpSpPr>
                <a:xfrm>
                  <a:off x="8579009" y="5674325"/>
                  <a:ext cx="439175" cy="425704"/>
                  <a:chOff x="5029200" y="4203700"/>
                  <a:chExt cx="439175" cy="425704"/>
                </a:xfrm>
              </p:grpSpPr>
              <p:graphicFrame>
                <p:nvGraphicFramePr>
                  <p:cNvPr id="210" name="Object 209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751407080"/>
                      </p:ext>
                    </p:extLst>
                  </p:nvPr>
                </p:nvGraphicFramePr>
                <p:xfrm>
                  <a:off x="5029200" y="4203700"/>
                  <a:ext cx="122849" cy="13716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2140" name="Equation" r:id="rId12" imgW="114120" imgH="126720" progId="Equation.DSMT4">
                          <p:embed/>
                        </p:oleObj>
                      </mc:Choice>
                      <mc:Fallback>
                        <p:oleObj name="Equation" r:id="rId12" imgW="114120" imgH="126720" progId="Equation.DSMT4">
                          <p:embed/>
                          <p:pic>
                            <p:nvPicPr>
                              <p:cNvPr id="316" name="Object 315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7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5029200" y="4203700"/>
                                <a:ext cx="122849" cy="13716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pSp>
                <p:nvGrpSpPr>
                  <p:cNvPr id="211" name="Group 210"/>
                  <p:cNvGrpSpPr>
                    <a:grpSpLocks noChangeAspect="1"/>
                  </p:cNvGrpSpPr>
                  <p:nvPr/>
                </p:nvGrpSpPr>
                <p:grpSpPr>
                  <a:xfrm>
                    <a:off x="5077970" y="4344627"/>
                    <a:ext cx="222748" cy="222748"/>
                    <a:chOff x="5243068" y="4649425"/>
                    <a:chExt cx="256032" cy="256032"/>
                  </a:xfrm>
                </p:grpSpPr>
                <p:cxnSp>
                  <p:nvCxnSpPr>
                    <p:cNvPr id="213" name="Straight Arrow Connector 212"/>
                    <p:cNvCxnSpPr/>
                    <p:nvPr/>
                  </p:nvCxnSpPr>
                  <p:spPr>
                    <a:xfrm flipV="1">
                      <a:off x="5243068" y="4649425"/>
                      <a:ext cx="0" cy="256032"/>
                    </a:xfrm>
                    <a:prstGeom prst="straightConnector1">
                      <a:avLst/>
                    </a:prstGeom>
                    <a:ln w="6350">
                      <a:solidFill>
                        <a:srgbClr val="A5A5A5"/>
                      </a:solidFill>
                      <a:headEnd type="none" w="med" len="med"/>
                      <a:tailEnd type="triangle" w="sm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4" name="Straight Arrow Connector 213"/>
                    <p:cNvCxnSpPr/>
                    <p:nvPr/>
                  </p:nvCxnSpPr>
                  <p:spPr>
                    <a:xfrm rot="5400000" flipV="1">
                      <a:off x="5371084" y="4777441"/>
                      <a:ext cx="0" cy="256032"/>
                    </a:xfrm>
                    <a:prstGeom prst="straightConnector1">
                      <a:avLst/>
                    </a:prstGeom>
                    <a:ln w="6350">
                      <a:solidFill>
                        <a:srgbClr val="A5A5A5"/>
                      </a:solidFill>
                      <a:headEnd type="none" w="med" len="med"/>
                      <a:tailEnd type="triangle" w="sm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aphicFrame>
                <p:nvGraphicFramePr>
                  <p:cNvPr id="212" name="Object 211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515013520"/>
                      </p:ext>
                    </p:extLst>
                  </p:nvPr>
                </p:nvGraphicFramePr>
                <p:xfrm>
                  <a:off x="5302250" y="4483100"/>
                  <a:ext cx="166125" cy="146304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2141" name="Equation" r:id="rId13" imgW="203040" imgH="177480" progId="Equation.DSMT4">
                          <p:embed/>
                        </p:oleObj>
                      </mc:Choice>
                      <mc:Fallback>
                        <p:oleObj name="Equation" r:id="rId13" imgW="203040" imgH="177480" progId="Equation.DSMT4">
                          <p:embed/>
                          <p:pic>
                            <p:nvPicPr>
                              <p:cNvPr id="318" name="Object 317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9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5302250" y="4483100"/>
                                <a:ext cx="166125" cy="14630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sp>
              <p:nvSpPr>
                <p:cNvPr id="209" name="TextBox 208"/>
                <p:cNvSpPr txBox="1"/>
                <p:nvPr/>
              </p:nvSpPr>
              <p:spPr>
                <a:xfrm>
                  <a:off x="8515401" y="3848413"/>
                  <a:ext cx="1825342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Focal length = 100 mm</a:t>
                  </a:r>
                </a:p>
                <a:p>
                  <a:r>
                    <a:rPr lang="en-US" sz="10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F/# = 10 (aperture = 10 mm)</a:t>
                  </a:r>
                  <a:endParaRPr lang="en-US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80" name="Group 179"/>
            <p:cNvGrpSpPr/>
            <p:nvPr/>
          </p:nvGrpSpPr>
          <p:grpSpPr>
            <a:xfrm>
              <a:off x="2514600" y="4812841"/>
              <a:ext cx="915669" cy="1324595"/>
              <a:chOff x="2514600" y="4812841"/>
              <a:chExt cx="915669" cy="1324595"/>
            </a:xfrm>
          </p:grpSpPr>
          <p:grpSp>
            <p:nvGrpSpPr>
              <p:cNvPr id="181" name="Group 180"/>
              <p:cNvGrpSpPr/>
              <p:nvPr/>
            </p:nvGrpSpPr>
            <p:grpSpPr>
              <a:xfrm>
                <a:off x="2514600" y="4812841"/>
                <a:ext cx="915669" cy="1323735"/>
                <a:chOff x="3505200" y="4275653"/>
                <a:chExt cx="915669" cy="1323735"/>
              </a:xfrm>
            </p:grpSpPr>
            <p:cxnSp>
              <p:nvCxnSpPr>
                <p:cNvPr id="185" name="Straight Connector 184"/>
                <p:cNvCxnSpPr/>
                <p:nvPr/>
              </p:nvCxnSpPr>
              <p:spPr>
                <a:xfrm>
                  <a:off x="4419600" y="4389893"/>
                  <a:ext cx="0" cy="1097280"/>
                </a:xfrm>
                <a:prstGeom prst="line">
                  <a:avLst/>
                </a:prstGeom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>
                  <a:off x="3505200" y="4933947"/>
                  <a:ext cx="914400" cy="2282"/>
                </a:xfrm>
                <a:prstGeom prst="line">
                  <a:avLst/>
                </a:prstGeom>
                <a:ln w="6350">
                  <a:solidFill>
                    <a:schemeClr val="bg1">
                      <a:lumMod val="65000"/>
                      <a:alpha val="47000"/>
                    </a:schemeClr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>
                  <a:endCxn id="188" idx="6"/>
                </p:cNvCxnSpPr>
                <p:nvPr/>
              </p:nvCxnSpPr>
              <p:spPr>
                <a:xfrm>
                  <a:off x="3742367" y="4648200"/>
                  <a:ext cx="678502" cy="287460"/>
                </a:xfrm>
                <a:prstGeom prst="line">
                  <a:avLst/>
                </a:prstGeom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8" name="Oval 187"/>
                <p:cNvSpPr/>
                <p:nvPr/>
              </p:nvSpPr>
              <p:spPr>
                <a:xfrm>
                  <a:off x="4375150" y="4912800"/>
                  <a:ext cx="45719" cy="45719"/>
                </a:xfrm>
                <a:prstGeom prst="ellipse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9" name="Straight Connector 188"/>
                <p:cNvCxnSpPr>
                  <a:endCxn id="188" idx="6"/>
                </p:cNvCxnSpPr>
                <p:nvPr/>
              </p:nvCxnSpPr>
              <p:spPr>
                <a:xfrm flipV="1">
                  <a:off x="3733800" y="4935660"/>
                  <a:ext cx="687069" cy="297968"/>
                </a:xfrm>
                <a:prstGeom prst="line">
                  <a:avLst/>
                </a:prstGeom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0" name="Oval 189"/>
                <p:cNvSpPr/>
                <p:nvPr/>
              </p:nvSpPr>
              <p:spPr>
                <a:xfrm>
                  <a:off x="3605207" y="4367948"/>
                  <a:ext cx="274320" cy="114117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56000"/>
                        <a:lumOff val="44000"/>
                        <a:alpha val="79000"/>
                      </a:schemeClr>
                    </a:gs>
                    <a:gs pos="41000">
                      <a:srgbClr val="0099FF">
                        <a:alpha val="90980"/>
                        <a:lumMod val="82000"/>
                      </a:srgbClr>
                    </a:gs>
                    <a:gs pos="100000">
                      <a:srgbClr val="0000FF">
                        <a:alpha val="92941"/>
                        <a:lumMod val="77000"/>
                        <a:lumOff val="23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 prstMaterial="clear">
                  <a:bevelT w="139700" h="158750"/>
                  <a:bevelB w="1270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91" name="Group 190"/>
                <p:cNvGrpSpPr/>
                <p:nvPr/>
              </p:nvGrpSpPr>
              <p:grpSpPr>
                <a:xfrm>
                  <a:off x="3696647" y="4275653"/>
                  <a:ext cx="91440" cy="365760"/>
                  <a:chOff x="3962400" y="3505200"/>
                  <a:chExt cx="152400" cy="152400"/>
                </a:xfrm>
              </p:grpSpPr>
              <p:cxnSp>
                <p:nvCxnSpPr>
                  <p:cNvPr id="195" name="Straight Connector 194"/>
                  <p:cNvCxnSpPr/>
                  <p:nvPr/>
                </p:nvCxnSpPr>
                <p:spPr>
                  <a:xfrm>
                    <a:off x="4038600" y="3505200"/>
                    <a:ext cx="0" cy="152400"/>
                  </a:xfrm>
                  <a:prstGeom prst="line">
                    <a:avLst/>
                  </a:prstGeom>
                  <a:ln w="1905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Straight Connector 195"/>
                  <p:cNvCxnSpPr/>
                  <p:nvPr/>
                </p:nvCxnSpPr>
                <p:spPr>
                  <a:xfrm>
                    <a:off x="3962400" y="3657600"/>
                    <a:ext cx="152400" cy="0"/>
                  </a:xfrm>
                  <a:prstGeom prst="line">
                    <a:avLst/>
                  </a:prstGeom>
                  <a:ln w="1905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2" name="Group 191"/>
                <p:cNvGrpSpPr/>
                <p:nvPr/>
              </p:nvGrpSpPr>
              <p:grpSpPr>
                <a:xfrm flipV="1">
                  <a:off x="3696647" y="5233628"/>
                  <a:ext cx="91440" cy="365760"/>
                  <a:chOff x="3962400" y="3505200"/>
                  <a:chExt cx="152400" cy="152400"/>
                </a:xfrm>
              </p:grpSpPr>
              <p:cxnSp>
                <p:nvCxnSpPr>
                  <p:cNvPr id="193" name="Straight Connector 192"/>
                  <p:cNvCxnSpPr/>
                  <p:nvPr/>
                </p:nvCxnSpPr>
                <p:spPr>
                  <a:xfrm>
                    <a:off x="4038600" y="3505200"/>
                    <a:ext cx="0" cy="152400"/>
                  </a:xfrm>
                  <a:prstGeom prst="line">
                    <a:avLst/>
                  </a:prstGeom>
                  <a:ln w="1905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Straight Connector 193"/>
                  <p:cNvCxnSpPr/>
                  <p:nvPr/>
                </p:nvCxnSpPr>
                <p:spPr>
                  <a:xfrm>
                    <a:off x="3962400" y="3657600"/>
                    <a:ext cx="152400" cy="0"/>
                  </a:xfrm>
                  <a:prstGeom prst="line">
                    <a:avLst/>
                  </a:prstGeom>
                  <a:ln w="1905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2" name="Group 181"/>
              <p:cNvGrpSpPr/>
              <p:nvPr/>
            </p:nvGrpSpPr>
            <p:grpSpPr>
              <a:xfrm>
                <a:off x="2971800" y="4813126"/>
                <a:ext cx="0" cy="1324310"/>
                <a:chOff x="2971800" y="4813126"/>
                <a:chExt cx="0" cy="1324310"/>
              </a:xfrm>
            </p:grpSpPr>
            <p:cxnSp>
              <p:nvCxnSpPr>
                <p:cNvPr id="183" name="Straight Arrow Connector 182"/>
                <p:cNvCxnSpPr/>
                <p:nvPr/>
              </p:nvCxnSpPr>
              <p:spPr>
                <a:xfrm>
                  <a:off x="2971800" y="4813126"/>
                  <a:ext cx="0" cy="365760"/>
                </a:xfrm>
                <a:prstGeom prst="straightConnector1">
                  <a:avLst/>
                </a:prstGeom>
                <a:ln w="53975">
                  <a:solidFill>
                    <a:srgbClr val="FF5353"/>
                  </a:solidFill>
                  <a:bevel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Arrow Connector 183"/>
                <p:cNvCxnSpPr/>
                <p:nvPr/>
              </p:nvCxnSpPr>
              <p:spPr>
                <a:xfrm flipV="1">
                  <a:off x="2971800" y="5771676"/>
                  <a:ext cx="0" cy="365760"/>
                </a:xfrm>
                <a:prstGeom prst="straightConnector1">
                  <a:avLst/>
                </a:prstGeom>
                <a:ln w="53975">
                  <a:solidFill>
                    <a:srgbClr val="FF5353"/>
                  </a:solidFill>
                  <a:bevel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119494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0" y="812800"/>
            <a:ext cx="9144000" cy="0"/>
          </a:xfrm>
          <a:prstGeom prst="line">
            <a:avLst/>
          </a:prstGeom>
          <a:ln w="38100">
            <a:solidFill>
              <a:srgbClr val="FF6600"/>
            </a:solidFill>
          </a:ln>
          <a:effectLst>
            <a:outerShdw blurRad="25400" dist="12700" dir="5400000" algn="t" rotWithShape="0">
              <a:prstClr val="black">
                <a:alpha val="5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11669" y="76201"/>
            <a:ext cx="2964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PROBLEM</a:t>
            </a:r>
            <a:endParaRPr lang="en-US" sz="3600" spc="3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1570" y="939800"/>
            <a:ext cx="85963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 is physically impossible for a camera to focus at multiple depths simultaneously – i.e. </a:t>
            </a:r>
            <a:r>
              <a:rPr lang="en-US" sz="2800" dirty="0" smtClean="0">
                <a:solidFill>
                  <a:srgbClr val="C00000"/>
                </a:solidFill>
              </a:rPr>
              <a:t>limited depth-of-field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This </a:t>
            </a:r>
            <a:r>
              <a:rPr lang="en-US" sz="2800" dirty="0" smtClean="0">
                <a:solidFill>
                  <a:srgbClr val="C00000"/>
                </a:solidFill>
              </a:rPr>
              <a:t>BLURRING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problem arises in all fields that employ imaging, especially in macro-photography, optical microscopy, machine vision and surveillance. 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5" r="23934"/>
          <a:stretch/>
        </p:blipFill>
        <p:spPr>
          <a:xfrm>
            <a:off x="484685" y="3913311"/>
            <a:ext cx="3657600" cy="24440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529" y="3913311"/>
            <a:ext cx="3657600" cy="24461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01250" y="4081100"/>
            <a:ext cx="1453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PLANE OF SHARP FOCUS</a:t>
            </a:r>
            <a:endParaRPr lang="en-US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flipH="1">
            <a:off x="3287943" y="5149810"/>
            <a:ext cx="733246" cy="362310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>
            <a:outerShdw blurRad="25400" dist="25400" dir="27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5311476" y="4938143"/>
            <a:ext cx="733246" cy="362310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>
            <a:outerShdw blurRad="25400" dist="25400" dir="27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661248" y="5452693"/>
            <a:ext cx="1453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smtClean="0">
                <a:solidFill>
                  <a:schemeClr val="bg1"/>
                </a:solidFill>
              </a:rPr>
              <a:t>PLANE OF SHARP FOCUS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331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0" y="812800"/>
            <a:ext cx="9144000" cy="0"/>
          </a:xfrm>
          <a:prstGeom prst="line">
            <a:avLst/>
          </a:prstGeom>
          <a:ln w="38100">
            <a:solidFill>
              <a:srgbClr val="66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11669" y="76201"/>
            <a:ext cx="2742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PRIOR ART</a:t>
            </a:r>
            <a:endParaRPr lang="en-US" sz="3600" spc="3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1570" y="841185"/>
            <a:ext cx="8596383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Capture multiple images at different focal depths by translating the sensor plane along the optical axis. 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3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Blend in-focus (sharp) patches from individual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images following registration and appropriate scaling.  </a:t>
            </a:r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4074"/>
          <a:stretch/>
        </p:blipFill>
        <p:spPr>
          <a:xfrm>
            <a:off x="31756" y="5044101"/>
            <a:ext cx="1982143" cy="13716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RightUp"/>
            <a:lightRig rig="threePt" dir="t"/>
          </a:scene3d>
        </p:spPr>
      </p:pic>
      <p:pic>
        <p:nvPicPr>
          <p:cNvPr id="90" name="Picture 8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073"/>
          <a:stretch/>
        </p:blipFill>
        <p:spPr>
          <a:xfrm>
            <a:off x="998012" y="5044101"/>
            <a:ext cx="1982142" cy="13716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RightUp"/>
            <a:lightRig rig="threePt" dir="t"/>
          </a:scene3d>
        </p:spPr>
      </p:pic>
      <p:pic>
        <p:nvPicPr>
          <p:cNvPr id="92" name="Picture 9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074"/>
          <a:stretch/>
        </p:blipFill>
        <p:spPr>
          <a:xfrm>
            <a:off x="1957917" y="5044101"/>
            <a:ext cx="1982144" cy="13716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RightUp"/>
            <a:lightRig rig="threePt" dir="t"/>
          </a:scene3d>
        </p:spPr>
      </p:pic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074"/>
          <a:stretch/>
        </p:blipFill>
        <p:spPr>
          <a:xfrm>
            <a:off x="3595163" y="5044101"/>
            <a:ext cx="1982143" cy="13716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RightUp"/>
            <a:lightRig rig="threePt" dir="t"/>
          </a:scene3d>
        </p:spPr>
      </p:pic>
      <p:pic>
        <p:nvPicPr>
          <p:cNvPr id="93" name="Picture 9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4074"/>
          <a:stretch/>
        </p:blipFill>
        <p:spPr>
          <a:xfrm>
            <a:off x="4554011" y="5044101"/>
            <a:ext cx="1982145" cy="13716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RightUp"/>
            <a:lightRig rig="threePt" dir="t"/>
          </a:scene3d>
        </p:spPr>
      </p:pic>
      <p:sp>
        <p:nvSpPr>
          <p:cNvPr id="1027" name="TextBox 1026"/>
          <p:cNvSpPr txBox="1"/>
          <p:nvPr/>
        </p:nvSpPr>
        <p:spPr>
          <a:xfrm>
            <a:off x="3257550" y="5510495"/>
            <a:ext cx="7393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pc="6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…</a:t>
            </a:r>
            <a:endParaRPr lang="en-US" sz="5400" spc="6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029" name="Rectangle 1028"/>
          <p:cNvSpPr/>
          <p:nvPr/>
        </p:nvSpPr>
        <p:spPr>
          <a:xfrm>
            <a:off x="209550" y="6624965"/>
            <a:ext cx="55245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</a:rPr>
              <a:t>Source: “All 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in Focus Image by Focal Stacking-Input Images,” by Liu Feipeng</a:t>
            </a:r>
          </a:p>
        </p:txBody>
      </p:sp>
      <p:pic>
        <p:nvPicPr>
          <p:cNvPr id="1030" name="Picture 6" descr="http://www.roman10.net/wp-content/uploads/2011/04/fly-photo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71"/>
          <a:stretch/>
        </p:blipFill>
        <p:spPr bwMode="auto">
          <a:xfrm>
            <a:off x="6889751" y="4814951"/>
            <a:ext cx="2103120" cy="15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TextBox 102"/>
          <p:cNvSpPr txBox="1"/>
          <p:nvPr/>
        </p:nvSpPr>
        <p:spPr>
          <a:xfrm>
            <a:off x="6334125" y="5053295"/>
            <a:ext cx="6062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pc="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=</a:t>
            </a:r>
            <a:endParaRPr lang="en-US" sz="5400" spc="600" dirty="0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6838950" y="6320031"/>
            <a:ext cx="22479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(Blended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 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Photoshop)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08995" y="1760069"/>
            <a:ext cx="8037072" cy="2039409"/>
            <a:chOff x="708995" y="1930404"/>
            <a:chExt cx="8037072" cy="2039409"/>
          </a:xfrm>
        </p:grpSpPr>
        <p:grpSp>
          <p:nvGrpSpPr>
            <p:cNvPr id="89" name="Group 88"/>
            <p:cNvGrpSpPr/>
            <p:nvPr/>
          </p:nvGrpSpPr>
          <p:grpSpPr>
            <a:xfrm>
              <a:off x="708995" y="1930404"/>
              <a:ext cx="8037072" cy="2039409"/>
              <a:chOff x="708995" y="1828800"/>
              <a:chExt cx="8037072" cy="2039409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>
                <a:off x="986464" y="2764365"/>
                <a:ext cx="7132320" cy="0"/>
              </a:xfrm>
              <a:prstGeom prst="line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Oval 7"/>
              <p:cNvSpPr/>
              <p:nvPr/>
            </p:nvSpPr>
            <p:spPr>
              <a:xfrm>
                <a:off x="6855059" y="2307809"/>
                <a:ext cx="147481" cy="914400"/>
              </a:xfrm>
              <a:prstGeom prst="ellipse">
                <a:avLst/>
              </a:prstGeom>
              <a:gradFill>
                <a:gsLst>
                  <a:gs pos="31000">
                    <a:schemeClr val="accent1">
                      <a:lumMod val="5000"/>
                      <a:lumOff val="95000"/>
                      <a:alpha val="69000"/>
                    </a:schemeClr>
                  </a:gs>
                  <a:gs pos="11000">
                    <a:srgbClr val="A6C9E8">
                      <a:alpha val="69000"/>
                    </a:srgbClr>
                  </a:gs>
                  <a:gs pos="83000">
                    <a:srgbClr val="A6C9E8">
                      <a:alpha val="69000"/>
                    </a:srgbClr>
                  </a:gs>
                  <a:gs pos="98000">
                    <a:schemeClr val="accent1">
                      <a:lumMod val="30000"/>
                      <a:lumOff val="70000"/>
                      <a:alpha val="70000"/>
                    </a:schemeClr>
                  </a:gs>
                </a:gsLst>
                <a:lin ang="5400000" scaled="1"/>
              </a:gradFill>
              <a:ln w="0">
                <a:noFill/>
              </a:ln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63500" h="317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250263" y="2717041"/>
                <a:ext cx="1651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i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OPTICAL AXIS (OA)</a:t>
                </a:r>
                <a:endParaRPr lang="en-US" sz="1400" i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51" name="Group 50"/>
              <p:cNvGrpSpPr>
                <a:grpSpLocks noChangeAspect="1"/>
              </p:cNvGrpSpPr>
              <p:nvPr/>
            </p:nvGrpSpPr>
            <p:grpSpPr>
              <a:xfrm>
                <a:off x="708995" y="2788905"/>
                <a:ext cx="603357" cy="624792"/>
                <a:chOff x="6147746" y="3828032"/>
                <a:chExt cx="484108" cy="501305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52" name="Straight Arrow Connector 51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TextBox 54"/>
                <p:cNvSpPr txBox="1"/>
                <p:nvPr/>
              </p:nvSpPr>
              <p:spPr>
                <a:xfrm>
                  <a:off x="6147746" y="3828032"/>
                  <a:ext cx="157163" cy="1975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i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endParaRPr lang="en-US" sz="10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>
                  <a:off x="6478041" y="3888965"/>
                  <a:ext cx="153813" cy="1975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i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endParaRPr lang="en-US" sz="10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6461375" y="4131780"/>
                  <a:ext cx="123823" cy="1975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i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  <a:endParaRPr lang="en-US" sz="10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78" name="Straight Connector 77"/>
              <p:cNvCxnSpPr/>
              <p:nvPr/>
            </p:nvCxnSpPr>
            <p:spPr>
              <a:xfrm>
                <a:off x="8057836" y="2133598"/>
                <a:ext cx="0" cy="1261534"/>
              </a:xfrm>
              <a:prstGeom prst="line">
                <a:avLst/>
              </a:prstGeom>
              <a:ln w="57150" cap="rnd">
                <a:solidFill>
                  <a:schemeClr val="tx1">
                    <a:lumMod val="75000"/>
                    <a:lumOff val="25000"/>
                    <a:alpha val="84000"/>
                  </a:schemeClr>
                </a:solidFill>
              </a:ln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/>
              <p:nvPr/>
            </p:nvCxnSpPr>
            <p:spPr>
              <a:xfrm>
                <a:off x="7738533" y="3479800"/>
                <a:ext cx="640080" cy="0"/>
              </a:xfrm>
              <a:prstGeom prst="straightConnector1">
                <a:avLst/>
              </a:prstGeom>
              <a:ln w="47625" cap="rnd">
                <a:solidFill>
                  <a:srgbClr val="FC2D04">
                    <a:alpha val="74902"/>
                  </a:srgbClr>
                </a:solidFill>
                <a:round/>
                <a:headEnd type="triangle" w="med" len="med"/>
                <a:tailEnd type="triangle"/>
              </a:ln>
              <a:effectLst>
                <a:outerShdw blurRad="25400" dist="254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TextBox 80"/>
              <p:cNvSpPr txBox="1"/>
              <p:nvPr/>
            </p:nvSpPr>
            <p:spPr>
              <a:xfrm>
                <a:off x="7442200" y="3521374"/>
                <a:ext cx="13038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i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SENSOR PLANE</a:t>
                </a:r>
                <a:endParaRPr lang="en-US" sz="1400" i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1028" name="Picture 4" descr="mosquito, cartoon, bee, flying, insect, buzzing, fly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549400" y="2120919"/>
                <a:ext cx="1463040" cy="1200152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000000">
                    <a:alpha val="48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83" name="Straight Connector 82"/>
              <p:cNvCxnSpPr/>
              <p:nvPr/>
            </p:nvCxnSpPr>
            <p:spPr>
              <a:xfrm>
                <a:off x="2540004" y="1828800"/>
                <a:ext cx="0" cy="1920240"/>
              </a:xfrm>
              <a:prstGeom prst="line">
                <a:avLst/>
              </a:prstGeom>
              <a:ln w="28575">
                <a:solidFill>
                  <a:srgbClr val="FC2D04">
                    <a:alpha val="85000"/>
                  </a:srgbClr>
                </a:solidFill>
                <a:prstDash val="sysDash"/>
              </a:ln>
              <a:effectLst>
                <a:outerShdw blurRad="38100" dist="12700" dir="2700000" algn="tl" rotWithShape="0">
                  <a:prstClr val="black">
                    <a:alpha val="83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TextBox 86"/>
              <p:cNvSpPr txBox="1"/>
              <p:nvPr/>
            </p:nvSpPr>
            <p:spPr>
              <a:xfrm>
                <a:off x="2516714" y="3425066"/>
                <a:ext cx="19981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i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PLANE-OF-SHARP-FOCUS</a:t>
                </a:r>
                <a:endParaRPr lang="en-US" sz="1400" i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cxnSp>
            <p:nvCxnSpPr>
              <p:cNvPr id="88" name="Straight Arrow Connector 87"/>
              <p:cNvCxnSpPr/>
              <p:nvPr/>
            </p:nvCxnSpPr>
            <p:spPr>
              <a:xfrm>
                <a:off x="1938865" y="3868209"/>
                <a:ext cx="1280160" cy="0"/>
              </a:xfrm>
              <a:prstGeom prst="straightConnector1">
                <a:avLst/>
              </a:prstGeom>
              <a:ln w="44450" cap="rnd">
                <a:solidFill>
                  <a:srgbClr val="FC2D04">
                    <a:alpha val="74902"/>
                  </a:srgbClr>
                </a:solidFill>
                <a:round/>
                <a:headEnd type="triangle" w="med" len="med"/>
                <a:tailEnd type="triangle"/>
              </a:ln>
              <a:effectLst>
                <a:outerShdw blurRad="25400" dist="254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TextBox 90"/>
              <p:cNvSpPr txBox="1"/>
              <p:nvPr/>
            </p:nvSpPr>
            <p:spPr>
              <a:xfrm>
                <a:off x="6671731" y="3191174"/>
                <a:ext cx="5588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i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LENS</a:t>
                </a:r>
                <a:endParaRPr lang="en-US" sz="1400" i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6925310" y="2226270"/>
              <a:ext cx="1131840" cy="1255320"/>
              <a:chOff x="6925310" y="2226270"/>
              <a:chExt cx="1131840" cy="1255320"/>
            </a:xfrm>
            <a:noFill/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23" name="Ink 22"/>
                  <p14:cNvContentPartPr/>
                  <p14:nvPr/>
                </p14:nvContentPartPr>
                <p14:xfrm>
                  <a:off x="6925310" y="2226270"/>
                  <a:ext cx="1090800" cy="289440"/>
                </p14:xfrm>
              </p:contentPart>
            </mc:Choice>
            <mc:Fallback xmlns="">
              <p:pic>
                <p:nvPicPr>
                  <p:cNvPr id="23" name="Ink 22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6919552" y="2216190"/>
                    <a:ext cx="1106275" cy="30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27" name="Ink 26"/>
                  <p14:cNvContentPartPr/>
                  <p14:nvPr/>
                </p14:nvContentPartPr>
                <p14:xfrm>
                  <a:off x="6954470" y="3242550"/>
                  <a:ext cx="1102680" cy="239040"/>
                </p14:xfrm>
              </p:contentPart>
            </mc:Choice>
            <mc:Fallback xmlns="">
              <p:pic>
                <p:nvPicPr>
                  <p:cNvPr id="27" name="Ink 26"/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6947990" y="3234990"/>
                    <a:ext cx="1115280" cy="2559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514037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0" y="812800"/>
            <a:ext cx="9144000" cy="0"/>
          </a:xfrm>
          <a:prstGeom prst="line">
            <a:avLst/>
          </a:prstGeom>
          <a:ln w="38100">
            <a:solidFill>
              <a:srgbClr val="66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11669" y="76201"/>
            <a:ext cx="3174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SOLUTION</a:t>
            </a:r>
            <a:endParaRPr lang="en-US" sz="3600" spc="3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47" y="1804218"/>
            <a:ext cx="8778240" cy="50537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719" y="832220"/>
            <a:ext cx="89736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3225" indent="-403225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Swivel the lens about a pivot point.</a:t>
            </a:r>
          </a:p>
          <a:p>
            <a:pPr marL="403225" indent="-403225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Planes-of-sharp-focus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angularly sweeps the object space.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753277">
            <a:off x="2991843" y="3311511"/>
            <a:ext cx="2557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PLANE-OF-SHARP-FOCUS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19450" y="2614624"/>
            <a:ext cx="1651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OPTICAL AXIS (OA)</a:t>
            </a:r>
            <a:endParaRPr lang="en-US" sz="1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720436" y="5928451"/>
            <a:ext cx="603357" cy="624792"/>
            <a:chOff x="6147746" y="3828032"/>
            <a:chExt cx="484108" cy="501305"/>
          </a:xfrm>
          <a:scene3d>
            <a:camera prst="orthographicFront"/>
            <a:lightRig rig="threePt" dir="t"/>
          </a:scene3d>
        </p:grpSpPr>
        <p:cxnSp>
          <p:nvCxnSpPr>
            <p:cNvPr id="31" name="Straight Arrow Connector 30"/>
            <p:cNvCxnSpPr/>
            <p:nvPr/>
          </p:nvCxnSpPr>
          <p:spPr>
            <a:xfrm rot="19440000">
              <a:off x="6277753" y="4096356"/>
              <a:ext cx="274320" cy="0"/>
            </a:xfrm>
            <a:prstGeom prst="straightConnector1">
              <a:avLst/>
            </a:prstGeom>
            <a:ln w="6350" cap="flat">
              <a:solidFill>
                <a:srgbClr val="DE0000">
                  <a:alpha val="69804"/>
                </a:srgbClr>
              </a:solidFill>
              <a:round/>
              <a:headEnd w="sm" len="sm"/>
              <a:tailEnd type="triangle" w="sm" len="med"/>
            </a:ln>
            <a:effectLst/>
            <a:sp3d prstMaterial="matte">
              <a:bevelT w="12700" h="12700"/>
              <a:bevelB w="0" h="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rot="16200000">
              <a:off x="6165835" y="4047143"/>
              <a:ext cx="274320" cy="0"/>
            </a:xfrm>
            <a:prstGeom prst="straightConnector1">
              <a:avLst/>
            </a:prstGeom>
            <a:ln w="6350" cap="flat">
              <a:solidFill>
                <a:srgbClr val="00B050">
                  <a:alpha val="70000"/>
                </a:srgbClr>
              </a:solidFill>
              <a:round/>
              <a:headEnd w="sm" len="sm"/>
              <a:tailEnd type="triangle" w="sm" len="med"/>
            </a:ln>
            <a:effectLst/>
            <a:sp3d prstMaterial="matte">
              <a:bevelT w="12700" h="12700"/>
              <a:bevelB w="0" h="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6296805" y="4180493"/>
              <a:ext cx="274320" cy="0"/>
            </a:xfrm>
            <a:prstGeom prst="straightConnector1">
              <a:avLst/>
            </a:prstGeom>
            <a:ln w="6350" cap="flat">
              <a:solidFill>
                <a:srgbClr val="0078D2">
                  <a:alpha val="70000"/>
                </a:srgbClr>
              </a:solidFill>
              <a:round/>
              <a:headEnd w="sm" len="sm"/>
              <a:tailEnd type="triangle" w="sm" len="med"/>
            </a:ln>
            <a:effectLst/>
            <a:sp3d prstMaterial="matte">
              <a:bevelT w="12700" h="12700"/>
              <a:bevelB w="0" h="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6147746" y="3828032"/>
              <a:ext cx="157163" cy="197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en-US" sz="1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478041" y="3888965"/>
              <a:ext cx="153813" cy="197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en-US" sz="1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461375" y="4131780"/>
              <a:ext cx="123823" cy="197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endParaRPr lang="en-US" sz="1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586181" y="4322612"/>
            <a:ext cx="2135753" cy="1854061"/>
            <a:chOff x="1985818" y="3925455"/>
            <a:chExt cx="2135753" cy="1854061"/>
          </a:xfrm>
        </p:grpSpPr>
        <p:sp>
          <p:nvSpPr>
            <p:cNvPr id="25" name="TextBox 24"/>
            <p:cNvSpPr txBox="1"/>
            <p:nvPr/>
          </p:nvSpPr>
          <p:spPr>
            <a:xfrm rot="16200000">
              <a:off x="3315749" y="4623220"/>
              <a:ext cx="13038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SENSOR PLANE</a:t>
              </a:r>
              <a:endPara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434446" y="5471739"/>
              <a:ext cx="5588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LENS</a:t>
              </a:r>
              <a:endPara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2132785" y="4068647"/>
              <a:ext cx="1799736" cy="1481521"/>
              <a:chOff x="1246094" y="4576647"/>
              <a:chExt cx="1799736" cy="1481521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>
                <a:off x="1582790" y="5303548"/>
                <a:ext cx="1463040" cy="0"/>
              </a:xfrm>
              <a:prstGeom prst="line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2943096" y="4672781"/>
                <a:ext cx="0" cy="1261534"/>
              </a:xfrm>
              <a:prstGeom prst="line">
                <a:avLst/>
              </a:prstGeom>
              <a:ln w="57150" cap="rnd">
                <a:solidFill>
                  <a:schemeClr val="tx1">
                    <a:lumMod val="75000"/>
                    <a:lumOff val="25000"/>
                    <a:alpha val="84000"/>
                  </a:schemeClr>
                </a:solidFill>
              </a:ln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" name="Group 15"/>
              <p:cNvGrpSpPr/>
              <p:nvPr/>
            </p:nvGrpSpPr>
            <p:grpSpPr>
              <a:xfrm>
                <a:off x="1810570" y="4663849"/>
                <a:ext cx="1131840" cy="1255320"/>
                <a:chOff x="6925310" y="2226270"/>
                <a:chExt cx="1131840" cy="1255320"/>
              </a:xfrm>
              <a:noFill/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3">
                  <p14:nvContentPartPr>
                    <p14:cNvPr id="17" name="Ink 16"/>
                    <p14:cNvContentPartPr/>
                    <p14:nvPr/>
                  </p14:nvContentPartPr>
                  <p14:xfrm>
                    <a:off x="6925310" y="2226270"/>
                    <a:ext cx="1090800" cy="289440"/>
                  </p14:xfrm>
                </p:contentPart>
              </mc:Choice>
              <mc:Fallback>
                <p:pic>
                  <p:nvPicPr>
                    <p:cNvPr id="17" name="Ink 16"/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6919552" y="2216190"/>
                      <a:ext cx="1106275" cy="308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5">
                  <p14:nvContentPartPr>
                    <p14:cNvPr id="18" name="Ink 17"/>
                    <p14:cNvContentPartPr/>
                    <p14:nvPr/>
                  </p14:nvContentPartPr>
                  <p14:xfrm>
                    <a:off x="6954470" y="3242550"/>
                    <a:ext cx="1102680" cy="239040"/>
                  </p14:xfrm>
                </p:contentPart>
              </mc:Choice>
              <mc:Fallback>
                <p:pic>
                  <p:nvPicPr>
                    <p:cNvPr id="18" name="Ink 17"/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6947990" y="3234990"/>
                      <a:ext cx="1115280" cy="2559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39" name="Group 38"/>
              <p:cNvGrpSpPr/>
              <p:nvPr/>
            </p:nvGrpSpPr>
            <p:grpSpPr>
              <a:xfrm>
                <a:off x="1740319" y="4576647"/>
                <a:ext cx="147481" cy="1463040"/>
                <a:chOff x="1740319" y="4576647"/>
                <a:chExt cx="147481" cy="1463040"/>
              </a:xfrm>
            </p:grpSpPr>
            <p:sp>
              <p:nvSpPr>
                <p:cNvPr id="20" name="Oval 19"/>
                <p:cNvSpPr/>
                <p:nvPr/>
              </p:nvSpPr>
              <p:spPr>
                <a:xfrm>
                  <a:off x="1740319" y="4850967"/>
                  <a:ext cx="147481" cy="914400"/>
                </a:xfrm>
                <a:prstGeom prst="ellipse">
                  <a:avLst/>
                </a:prstGeom>
                <a:gradFill>
                  <a:gsLst>
                    <a:gs pos="31000">
                      <a:schemeClr val="accent1">
                        <a:lumMod val="5000"/>
                        <a:lumOff val="95000"/>
                        <a:alpha val="69000"/>
                      </a:schemeClr>
                    </a:gs>
                    <a:gs pos="11000">
                      <a:srgbClr val="A6C9E8">
                        <a:alpha val="69000"/>
                      </a:srgbClr>
                    </a:gs>
                    <a:gs pos="83000">
                      <a:srgbClr val="A6C9E8">
                        <a:alpha val="69000"/>
                      </a:srgbClr>
                    </a:gs>
                    <a:gs pos="98000">
                      <a:schemeClr val="accent1">
                        <a:lumMod val="30000"/>
                        <a:lumOff val="70000"/>
                        <a:alpha val="70000"/>
                      </a:schemeClr>
                    </a:gs>
                  </a:gsLst>
                  <a:lin ang="5400000" scaled="1"/>
                </a:gradFill>
                <a:ln w="0">
                  <a:noFill/>
                </a:ln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63500" h="3175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8" name="Straight Connector 37"/>
                <p:cNvCxnSpPr/>
                <p:nvPr/>
              </p:nvCxnSpPr>
              <p:spPr>
                <a:xfrm rot="5400000">
                  <a:off x="1082539" y="5308167"/>
                  <a:ext cx="1463040" cy="0"/>
                </a:xfrm>
                <a:prstGeom prst="line">
                  <a:avLst/>
                </a:prstGeom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/>
              <p:cNvGrpSpPr>
                <a:grpSpLocks noChangeAspect="1"/>
              </p:cNvGrpSpPr>
              <p:nvPr/>
            </p:nvGrpSpPr>
            <p:grpSpPr>
              <a:xfrm rot="-1200000">
                <a:off x="1744938" y="4581268"/>
                <a:ext cx="147481" cy="1463040"/>
                <a:chOff x="1740319" y="4576647"/>
                <a:chExt cx="147481" cy="1463040"/>
              </a:xfrm>
            </p:grpSpPr>
            <p:sp>
              <p:nvSpPr>
                <p:cNvPr id="41" name="Oval 40"/>
                <p:cNvSpPr/>
                <p:nvPr/>
              </p:nvSpPr>
              <p:spPr>
                <a:xfrm>
                  <a:off x="1740319" y="4850967"/>
                  <a:ext cx="147481" cy="914400"/>
                </a:xfrm>
                <a:prstGeom prst="ellipse">
                  <a:avLst/>
                </a:prstGeom>
                <a:gradFill>
                  <a:gsLst>
                    <a:gs pos="31000">
                      <a:schemeClr val="accent1">
                        <a:lumMod val="5000"/>
                        <a:lumOff val="95000"/>
                        <a:alpha val="69000"/>
                      </a:schemeClr>
                    </a:gs>
                    <a:gs pos="11000">
                      <a:srgbClr val="A6C9E8">
                        <a:alpha val="69000"/>
                      </a:srgbClr>
                    </a:gs>
                    <a:gs pos="83000">
                      <a:srgbClr val="A6C9E8">
                        <a:alpha val="69000"/>
                      </a:srgbClr>
                    </a:gs>
                    <a:gs pos="98000">
                      <a:schemeClr val="accent1">
                        <a:lumMod val="30000"/>
                        <a:lumOff val="70000"/>
                        <a:alpha val="70000"/>
                      </a:schemeClr>
                    </a:gs>
                  </a:gsLst>
                  <a:lin ang="5400000" scaled="1"/>
                </a:gradFill>
                <a:ln w="0">
                  <a:noFill/>
                </a:ln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63500" h="3175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2" name="Straight Connector 41"/>
                <p:cNvCxnSpPr/>
                <p:nvPr/>
              </p:nvCxnSpPr>
              <p:spPr>
                <a:xfrm rot="5400000">
                  <a:off x="1082539" y="5308167"/>
                  <a:ext cx="1463040" cy="0"/>
                </a:xfrm>
                <a:prstGeom prst="line">
                  <a:avLst/>
                </a:prstGeom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Group 42"/>
              <p:cNvGrpSpPr>
                <a:grpSpLocks noChangeAspect="1"/>
              </p:cNvGrpSpPr>
              <p:nvPr/>
            </p:nvGrpSpPr>
            <p:grpSpPr>
              <a:xfrm rot="1200000">
                <a:off x="1749558" y="4595128"/>
                <a:ext cx="147481" cy="1463040"/>
                <a:chOff x="1740319" y="4576647"/>
                <a:chExt cx="147481" cy="1463040"/>
              </a:xfrm>
            </p:grpSpPr>
            <p:sp>
              <p:nvSpPr>
                <p:cNvPr id="44" name="Oval 43"/>
                <p:cNvSpPr/>
                <p:nvPr/>
              </p:nvSpPr>
              <p:spPr>
                <a:xfrm>
                  <a:off x="1740319" y="4850967"/>
                  <a:ext cx="147481" cy="914400"/>
                </a:xfrm>
                <a:prstGeom prst="ellipse">
                  <a:avLst/>
                </a:prstGeom>
                <a:gradFill>
                  <a:gsLst>
                    <a:gs pos="31000">
                      <a:schemeClr val="accent1">
                        <a:lumMod val="5000"/>
                        <a:lumOff val="95000"/>
                        <a:alpha val="69000"/>
                      </a:schemeClr>
                    </a:gs>
                    <a:gs pos="11000">
                      <a:srgbClr val="A6C9E8">
                        <a:alpha val="69000"/>
                      </a:srgbClr>
                    </a:gs>
                    <a:gs pos="83000">
                      <a:srgbClr val="A6C9E8">
                        <a:alpha val="69000"/>
                      </a:srgbClr>
                    </a:gs>
                    <a:gs pos="98000">
                      <a:schemeClr val="accent1">
                        <a:lumMod val="30000"/>
                        <a:lumOff val="70000"/>
                        <a:alpha val="70000"/>
                      </a:schemeClr>
                    </a:gs>
                  </a:gsLst>
                  <a:lin ang="5400000" scaled="1"/>
                </a:gradFill>
                <a:ln w="0">
                  <a:noFill/>
                </a:ln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63500" h="3175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5" name="Straight Connector 44"/>
                <p:cNvCxnSpPr/>
                <p:nvPr/>
              </p:nvCxnSpPr>
              <p:spPr>
                <a:xfrm rot="5400000">
                  <a:off x="1082539" y="5308167"/>
                  <a:ext cx="1463040" cy="0"/>
                </a:xfrm>
                <a:prstGeom prst="line">
                  <a:avLst/>
                </a:prstGeom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Arc 36"/>
              <p:cNvSpPr/>
              <p:nvPr/>
            </p:nvSpPr>
            <p:spPr>
              <a:xfrm>
                <a:off x="1246094" y="4670611"/>
                <a:ext cx="1147483" cy="1147483"/>
              </a:xfrm>
              <a:prstGeom prst="arc">
                <a:avLst>
                  <a:gd name="adj1" fmla="val 12747754"/>
                  <a:gd name="adj2" fmla="val 19491951"/>
                </a:avLst>
              </a:prstGeom>
              <a:ln w="44450" cap="rnd">
                <a:solidFill>
                  <a:srgbClr val="FC2D04">
                    <a:alpha val="74902"/>
                  </a:srgbClr>
                </a:solidFill>
                <a:round/>
                <a:headEnd type="triangle" w="med" len="med"/>
                <a:tailEnd type="triangle"/>
              </a:ln>
              <a:effectLst>
                <a:outerShdw blurRad="25400" dist="254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Rectangle 46"/>
            <p:cNvSpPr/>
            <p:nvPr/>
          </p:nvSpPr>
          <p:spPr>
            <a:xfrm>
              <a:off x="1985818" y="3925455"/>
              <a:ext cx="2096655" cy="1810327"/>
            </a:xfrm>
            <a:prstGeom prst="rect">
              <a:avLst/>
            </a:prstGeom>
            <a:noFill/>
            <a:ln w="19050">
              <a:solidFill>
                <a:srgbClr val="FC2D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47"/>
          <p:cNvSpPr>
            <a:spLocks noChangeAspect="1"/>
          </p:cNvSpPr>
          <p:nvPr/>
        </p:nvSpPr>
        <p:spPr>
          <a:xfrm>
            <a:off x="7790871" y="2212108"/>
            <a:ext cx="1039091" cy="897188"/>
          </a:xfrm>
          <a:prstGeom prst="rect">
            <a:avLst/>
          </a:prstGeom>
          <a:noFill/>
          <a:ln w="19050">
            <a:solidFill>
              <a:srgbClr val="FC2D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/>
          <p:cNvCxnSpPr/>
          <p:nvPr/>
        </p:nvCxnSpPr>
        <p:spPr>
          <a:xfrm flipH="1">
            <a:off x="2576945" y="2207491"/>
            <a:ext cx="5209310" cy="2115127"/>
          </a:xfrm>
          <a:prstGeom prst="line">
            <a:avLst/>
          </a:prstGeom>
          <a:noFill/>
          <a:ln w="12700">
            <a:solidFill>
              <a:srgbClr val="FC2D04">
                <a:alpha val="25000"/>
              </a:srgb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4682836" y="3108037"/>
            <a:ext cx="4160983" cy="3024908"/>
          </a:xfrm>
          <a:prstGeom prst="line">
            <a:avLst/>
          </a:prstGeom>
          <a:noFill/>
          <a:ln w="12700">
            <a:solidFill>
              <a:srgbClr val="FC2D04">
                <a:alpha val="25000"/>
              </a:srgb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401469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0" y="812800"/>
            <a:ext cx="9144000" cy="0"/>
          </a:xfrm>
          <a:prstGeom prst="line">
            <a:avLst/>
          </a:prstGeom>
          <a:ln w="38100">
            <a:solidFill>
              <a:srgbClr val="66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11669" y="76201"/>
            <a:ext cx="3726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SIMULATION</a:t>
            </a:r>
            <a:endParaRPr lang="en-US" sz="3600" spc="3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1570" y="939800"/>
            <a:ext cx="85963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Simulation setup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(Using Zemax and Python):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Optical ray tracing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Paraxial thick-lens model with spherical aberration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Focal length = 24 mm, Aperture = F/2.5 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66070" y="3141912"/>
            <a:ext cx="8989572" cy="3488064"/>
            <a:chOff x="166070" y="3141912"/>
            <a:chExt cx="8989572" cy="348806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5838" y="3822818"/>
              <a:ext cx="1207113" cy="1341236"/>
            </a:xfrm>
            <a:prstGeom prst="rect">
              <a:avLst/>
            </a:prstGeom>
          </p:spPr>
        </p:pic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>
              <a:off x="166070" y="6005184"/>
              <a:ext cx="603357" cy="624792"/>
              <a:chOff x="6147746" y="3828032"/>
              <a:chExt cx="484108" cy="501305"/>
            </a:xfrm>
            <a:scene3d>
              <a:camera prst="orthographicFront"/>
              <a:lightRig rig="threePt" dir="t"/>
            </a:scene3d>
          </p:grpSpPr>
          <p:cxnSp>
            <p:nvCxnSpPr>
              <p:cNvPr id="19" name="Straight Arrow Connector 18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>
                <a:off x="6147746" y="3828032"/>
                <a:ext cx="157163" cy="197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US" sz="10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478041" y="3888965"/>
                <a:ext cx="153813" cy="197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US" sz="10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6461375" y="4131780"/>
                <a:ext cx="123823" cy="197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endParaRPr lang="en-US" sz="10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254212" y="3141912"/>
              <a:ext cx="8901430" cy="2688607"/>
              <a:chOff x="187537" y="2656137"/>
              <a:chExt cx="8901430" cy="2688607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262564" y="4018494"/>
                <a:ext cx="8138160" cy="0"/>
              </a:xfrm>
              <a:prstGeom prst="line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Oval 7"/>
              <p:cNvSpPr/>
              <p:nvPr/>
            </p:nvSpPr>
            <p:spPr>
              <a:xfrm>
                <a:off x="7197959" y="3561938"/>
                <a:ext cx="147481" cy="914400"/>
              </a:xfrm>
              <a:prstGeom prst="ellipse">
                <a:avLst/>
              </a:prstGeom>
              <a:gradFill>
                <a:gsLst>
                  <a:gs pos="31000">
                    <a:schemeClr val="accent1">
                      <a:lumMod val="5000"/>
                      <a:lumOff val="95000"/>
                      <a:alpha val="69000"/>
                    </a:schemeClr>
                  </a:gs>
                  <a:gs pos="11000">
                    <a:srgbClr val="A6C9E8">
                      <a:alpha val="69000"/>
                    </a:srgbClr>
                  </a:gs>
                  <a:gs pos="83000">
                    <a:srgbClr val="A6C9E8">
                      <a:alpha val="69000"/>
                    </a:srgbClr>
                  </a:gs>
                  <a:gs pos="98000">
                    <a:schemeClr val="accent1">
                      <a:lumMod val="30000"/>
                      <a:lumOff val="70000"/>
                      <a:alpha val="70000"/>
                    </a:schemeClr>
                  </a:gs>
                </a:gsLst>
                <a:lin ang="5400000" scaled="1"/>
              </a:gradFill>
              <a:ln w="0">
                <a:noFill/>
              </a:ln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63500" h="317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Connector 10"/>
              <p:cNvCxnSpPr/>
              <p:nvPr/>
            </p:nvCxnSpPr>
            <p:spPr>
              <a:xfrm>
                <a:off x="8400736" y="3387727"/>
                <a:ext cx="0" cy="1261534"/>
              </a:xfrm>
              <a:prstGeom prst="line">
                <a:avLst/>
              </a:prstGeom>
              <a:ln w="57150" cap="rnd">
                <a:solidFill>
                  <a:schemeClr val="tx1">
                    <a:lumMod val="75000"/>
                    <a:lumOff val="25000"/>
                    <a:alpha val="84000"/>
                  </a:schemeClr>
                </a:solidFill>
              </a:ln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7785100" y="4775503"/>
                <a:ext cx="13038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i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SENSOR PLANE</a:t>
                </a:r>
                <a:endParaRPr lang="en-US" sz="1400" i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014631" y="4445303"/>
                <a:ext cx="5588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i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LENS</a:t>
                </a:r>
                <a:endParaRPr lang="en-US" sz="1400" i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0837" y="2656137"/>
                <a:ext cx="1554480" cy="2393332"/>
              </a:xfrm>
              <a:prstGeom prst="rect">
                <a:avLst/>
              </a:prstGeom>
              <a:effectLst>
                <a:glow rad="38100">
                  <a:schemeClr val="tx1">
                    <a:lumMod val="50000"/>
                    <a:lumOff val="5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isometricOffAxis2Right">
                  <a:rot lat="1080000" lon="18600000" rev="0"/>
                </a:camera>
                <a:lightRig rig="threePt" dir="t"/>
              </a:scene3d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7537" y="2951412"/>
                <a:ext cx="1554480" cy="2393332"/>
              </a:xfrm>
              <a:prstGeom prst="rect">
                <a:avLst/>
              </a:prstGeom>
              <a:effectLst>
                <a:glow rad="38100">
                  <a:schemeClr val="tx1">
                    <a:lumMod val="50000"/>
                    <a:lumOff val="5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isometricOffAxis2Right">
                  <a:rot lat="1080000" lon="18600000" rev="0"/>
                </a:camera>
                <a:lightRig rig="threePt" dir="t"/>
              </a:scene3d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06800" y="2837112"/>
                <a:ext cx="1554480" cy="2393332"/>
              </a:xfrm>
              <a:prstGeom prst="rect">
                <a:avLst/>
              </a:prstGeom>
              <a:effectLst>
                <a:glow rad="38100">
                  <a:schemeClr val="tx1">
                    <a:lumMod val="50000"/>
                    <a:lumOff val="5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isometricOffAxis2Right">
                  <a:rot lat="1080000" lon="18600000" rev="0"/>
                </a:camera>
                <a:lightRig rig="threePt" dir="t"/>
              </a:scene3d>
            </p:spPr>
          </p:pic>
          <p:cxnSp>
            <p:nvCxnSpPr>
              <p:cNvPr id="30" name="Straight Connector 29"/>
              <p:cNvCxnSpPr/>
              <p:nvPr/>
            </p:nvCxnSpPr>
            <p:spPr>
              <a:xfrm>
                <a:off x="2720014" y="4018494"/>
                <a:ext cx="457200" cy="0"/>
              </a:xfrm>
              <a:prstGeom prst="line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196014" y="4018494"/>
                <a:ext cx="274320" cy="0"/>
              </a:xfrm>
              <a:prstGeom prst="line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4386889" y="4018494"/>
                <a:ext cx="640080" cy="0"/>
              </a:xfrm>
              <a:prstGeom prst="line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rot="1980000">
                <a:off x="6329893" y="3951095"/>
                <a:ext cx="0" cy="128016"/>
              </a:xfrm>
              <a:prstGeom prst="line">
                <a:avLst/>
              </a:prstGeom>
              <a:ln w="7620" cap="rnd"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rot="1980000">
                <a:off x="6380062" y="3956746"/>
                <a:ext cx="0" cy="128016"/>
              </a:xfrm>
              <a:prstGeom prst="line">
                <a:avLst/>
              </a:prstGeom>
              <a:ln w="7620" cap="rnd">
                <a:solidFill>
                  <a:schemeClr val="tx1">
                    <a:lumMod val="85000"/>
                    <a:lumOff val="15000"/>
                    <a:alpha val="66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Connector 42"/>
            <p:cNvCxnSpPr/>
            <p:nvPr/>
          </p:nvCxnSpPr>
          <p:spPr>
            <a:xfrm>
              <a:off x="2744027" y="6019800"/>
              <a:ext cx="0" cy="22860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1071041" y="6134100"/>
              <a:ext cx="1673352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1071041" y="6088380"/>
              <a:ext cx="0" cy="9144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3319909" y="5829300"/>
              <a:ext cx="8386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200 </a:t>
              </a:r>
              <a:r>
                <a:rPr lang="en-US" sz="16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mm</a:t>
              </a:r>
              <a:endPara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4429952" y="6134100"/>
              <a:ext cx="2907792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5562104" y="5829300"/>
              <a:ext cx="8386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800 </a:t>
              </a:r>
              <a:r>
                <a:rPr lang="en-US" sz="16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mm</a:t>
              </a:r>
              <a:endPara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4433539" y="6088380"/>
              <a:ext cx="0" cy="9144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2747441" y="6134100"/>
              <a:ext cx="1682496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1433959" y="5829300"/>
              <a:ext cx="8386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200 </a:t>
              </a:r>
              <a:r>
                <a:rPr lang="en-US" sz="16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mm</a:t>
              </a:r>
              <a:endPara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>
            <a:xfrm>
              <a:off x="7339224" y="6088380"/>
              <a:ext cx="0" cy="9144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3279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0" y="812800"/>
            <a:ext cx="9144000" cy="0"/>
          </a:xfrm>
          <a:prstGeom prst="line">
            <a:avLst/>
          </a:prstGeom>
          <a:ln w="38100">
            <a:solidFill>
              <a:srgbClr val="66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11669" y="76201"/>
            <a:ext cx="3726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SIMULATION</a:t>
            </a:r>
            <a:endParaRPr lang="en-US" sz="3600" spc="3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10220" y="1263650"/>
            <a:ext cx="43671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E3E02"/>
                </a:solidFill>
              </a:rPr>
              <a:t>Fronto-parallel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(conventional) imaging. The lens focuses on each plane individually (red arrow)</a:t>
            </a:r>
          </a:p>
        </p:txBody>
      </p:sp>
      <p:sp>
        <p:nvSpPr>
          <p:cNvPr id="2" name="AutoShape 2" descr="data:image/png;base64,iVBORw0KGgoAAAANSUhEUgAAAxsAAAF6CAYAAABx6UUfAAAABHNCSVQICAgIfAhkiAAAAAlwSFlzAAALEgAACxIB0t1+/AAAIABJREFUeJzsvWuPZFl2nvesvfe5RERmVXVPz1Azw9vI8kgUTYqg6CEpmdQY9EUwLNiW5Q8GBBig/NW/gb/DMGx/MWAbAizTsC4maYk0BZGiRJgGQYukSQ5tUeJMd9clM+NyLnvv5Q9rn4jI6qqerqqu6cqe/QAnIyIj4px9TpyM3O9Z611LVJVKpVKpVCqVSqVS+bhxn/QAKpVKpVKpVCqVyqeTKjYqlUqlUqlUKpXKa6GKjUqlUqlUKpVKpfJaqGKjUqlUKpVKpVKpvBaq2KhUKpVKpVKpVCqvhSo2KpVKpVKpVCqVymshfNiTP/3TP61f+9rXvlVjqVQqlUqlUqlUKneMr371q//1z/zMz/znz3ruQ8XGMAz84i/+4msZVKVSqVQqlUqlUrn7fPWrX/2j5z1X06gqlUqlUqlUKpXKa6GKjUqlUqlUKpVKpfJaqGKjUqlUKpVKpVKpvBaq2KhUKpVKpVKpVCqvhSo2KpVKpVKpVCqVymuhio1KpVKpVCqVSqXyWqhio1KpVCqVSqVSqbwWPrTPRqVSqVQqlcqbwle+8qN89rPv8OD+fVbrFZcXl2w2G9q2xQePSL2GWqm8DKqKaibGyDCMbLc3XF/fcHV1xZMnV/zSL/3iS6+7io1KpVKpVCp3gs1mzf3793jw1gM26w3379/j4uKCrutx3iEiCPJJD7NSuWMoqkrOSowzh2Ggaxu88wgQY3yltVexUalUKpVK5U7w2Xfe4Quf/zyf+9xnubi44K0HD7h37z5d3+O9R6QKjUrlpVDImkkxst8fuLp6wsNHj3jv/Q2heTW5UMVGpVKpVCqVO8G9e/d4++23+Ow773B5ecnbb3+G+w8e0Pc9zllkgyo4KpUXQxUFVDMpJvb7PX3f4b1DNTNN0yutvoqNSqVSqVQqd4J+1bNer9lsNlxeXnLv3iX37t07ExuOmkVVqbwgaj+yKjklmqYhp8Q4Dux2e9br9SutvoqNSqVSqVQqd4LNZsP9+/e5/+ABD+4/4K23P8Nbb79N369OkY1KpfLCLAbxlBKrlYmLeZ4ZhoHrm+0rrbuKjUqlUqlUKneCruvouo5V39OvevrVitVqRdt2R6FR5Ual8mLo2f2cMyisVmtWqxVdv6Lv+1daf60RV6lUKpVK5U7gfcB7j/Me7z3eOZzUiEal8iqc//U4505/XyEQyvIqVLFRqVQqlUrlTiAiZ+lSxQx+JjSq5KhUXh0ngjjBieCdQ9yr/WVVsVGpVCqVSuXOUYMZlcprYulXI2Ka/hVlfPVsVCqVSqVSufO8yHRIv/lLXmq9lcqnD3nlP4IqNiqVSqVSqXzqeBFBUalUXh9VbFQqlUqlUrnzPFNcqB5vFT29aPn9ud/j3P9x9vvz9dYoR+XTyus8t6vYqFQqlUql8ulAFVA0K+SM5oSmDJrRmOx3mk9iA0GcA+fs1nvEO8R5+50IuJO9tQqPSuXFqWKjUqlUKpXK3UcVzRlNCU0RYiTPEZ1nSIk8TWiMJjxyBko0w3kkeKRpkNDgmgZpAhIC6jwSggmR6kivVF6KKjYqlUqlUqncbVSLyEhonNF5RudIHgcTGXNEpxGdJhMaRWwggniPtC3StLiuRdsWlzpcqxDyc9OrKpXKR6OKjUqlUqlUKneXRWjE2YTFMJKHA2m/J+/35MOBPI6k3c7ERiqpVSgiYpGLtsOtevx6jVuvj7fStrBeI9qZKPG+Co5K5QWpYqNSqVQqlcrdRRVN0YTGYSDtd+TdjrTdEXdb0naHjiNpuyVPM+QEKaNFbOA9rm1xqxV5s8Ffjug841PCdR3iPE4c6On1lUrlo1PFRqVSqVQqlbuJKqoZzYrGSJ5G8jCQ9gfSfke62ZG2W3QcTHTEaGlU52LDOXIz4mOEvFSpchbFUMWtVmjTIE5QDdUYXqm8IFVsVCqVSqVSubukbEJjGEi7HfHmhvjkmnxzzXx1TbrZkscRPRxMaCiAWkWqpSqV9+T9QB4n8jyXClaKn6NFN0IgC3gfINSpU6XyItS/mEqlUqlUKneTnM2rMY6WOnV1RXz8hPj4id2/vilejRmNs0UsSqnbY2ncmEAz2QfyMJAHS6PSFMnjiOtaCAGvoKExH0f1bbwSL9twsR71u0kVG5VKpVKpVO4kWsrdEiM6TSY6Dgfy/kDaH8iHAR0nExo5QxCbsboybc1AtipWpIw6Z6Kjbcm9mcLzOOLmGW3jsWRupVL56FSxUalUKpVK5e6hmGdjjjBNpIOlUaXtlrS9sUjHYY+OI+Rk1aQaj4QGaRsTGPMMKaLzhOZIRkEgeYc0NkXK+z16cYE2jfXvUK2RjUrlBahio1KpVCqVyp1ESxqVDgN5tyVd35CuzaeR9nsYJ9CMOIe7WBMuL5FVj1utoPThSNc3xCvIh4OlVY0j2Xty4xGUtN3iLy6QpsHFiKrWdJ5K5QWoYqNSqVQqlcrdRNXSn1Iiz/OpgV88RSDEB1zw+M0af+/SemhsNug8kw+HEh2xLuOaskUtckZjsupV82y3KZVmgC/rOKhUvj2pYqNSqVQqlcqdw4pKKZqLIJimkzDICgjSBlzbIE1DePCA5p138BcXuMtLdJpIuz04h6ZsUZJxQrMAUqImqazzTHBUrVGpvBBVbFQqlUqlUrmTaC4iIcbTkrP1zwgB8YJb9biupXnrrZPYuP8AHQdcf2MG8XG0src4JCYzkCug+SQylsiGVrVRqbwIVWxUKpVKpVK5m6iaADhfVMEJgkfaBtf3JjguL/H37+Mv7+Hv3ycPA+I8Ok7kmy1uu4eUyczm/xY5Rk9svblUo6pio1J5EarYqFQqlUqlcjdRRZfmfFkt6CCCiAOPVaAKARcaXFOWtsX1PZIVbUeksTQrCcFe701QiBMEKevntJ2iNark+NZTj/kHuQvFCqrYqFQqlUqlcqc5ZjZJ+SFSbsQa+DlBnC+/NzGi3h0f45y9VqRUtZWynuMW6ky38kZy69R/Q6lio1KpVCqVyp3ltjYQxAm6eC6cHEXEcQETFdhzy3LrNSVCAgKq5Kw4zeSUiDHaNpY+H5Soh73pm4/1QzjXMy8zeTwfwcerjfS5VhW5/eO5nD/7+nTbc9asz3/4zFG/7GA/wnF4Jk8d3OPnKLfP0VvnKxxv33Sq2KhUKpVKpXI3OQqIUzRjERK3J37PmJQ9/atlPQjIafKXcybnRIoJiRHmGaF0L1dFNZfqV2da5vkDfsH9+2bv+2Y5Xfrspz9EFymQc9k3FM1KLmLq6GE5H6JzuLIy5xYRd5oIHyfN59vQ49rs/q11KnY4l2Mqx9ct71qOfXmmHHc9jU2e2r1FGC6ZcE8dEBEQt5w+cnb/dFrdPpIlvQ5BOT9vzu5zWxTcPty31czZ7tojXVbnynjEjrM4xJfb84jcG04VG5VKpVKpVO4wZzPLs8jFBxNMnjUjP58cPhtVm3CrZrJmJNtyLjSOE99lYvzckZ4mw8/e1vJcmZwed+FZ1+KfJTT0I2V8nU9uP/ickpIJLNVyX3OZpOfTJFszzjlbSmra6b4chQcCTtytzS0iZrmfc74tJrIeJ93iyjE9E0C5HH80I6J2XMUeL+LDnQu/8pRmXbz+tw6ATeaPGXWIt8dOYMm2O1coWsSG4lBc2YoH8YAz5YI7iQVxT33kzzr4J9GRNZcondr7tbzfgcuCOnut/7AP+Q2iio1KpVKpVCp3juPk/tYl6LNUqadzYZZMp+XxIlLO7BlLBtXxVapoiWxISlYWN0ZExCbg+WRQP09veXrrx9+8zEXoD1nnsyINHxAfT//qOagsKWOZOc7EGEk5k2IipkjOWgSIiQ4A5zzBe0IIiBOC93jnEbH7rlx5V3e763pehJqWyJEqOaVj1CJ/QMTZ61JKRyGUcwIyQkTIiGSLM0jGOfBOcMshT0pOoAlS1KPoOB5XB86D84ILEBoTHN5DE8AdxZ6dNzlDVkHxKAETGg1Ia4JDAiIBEY9zHvfU/p8+01N0Z3lsY8vHc9lJiWqoR50eZ+52XGtko1KpVCqVSuW1sKTh3I5mFGzebFe8l5nceQ7N4sl4pkg5bQEgp0SOEcqS57ms7hTxWK7AO+eWzZ/x4UlVeh6E+cBb5KlhPXuMxzSkD4lWfOBtT613kSUpZcZxYpwmUowcxpFpmsg5mwBJ8Rh5aJqWtm1pm4bgPW3b0oQG7xzaNnjvceLA396gai7paWqCJiVSSsffx5iK4MjH/UvFLxPjzDTNzPNMzjMiM15mhIR3ES8ZH6AJQuMFV/Y3z0qelFSWGE8+FOfBBfBBCB20a7F1tKAtBG+Cw6ItQspCyp5Mi9KhElBZIW4NrkVch7gO51q8B+8XsfHsc+H4+ZT0sljOMcSdUqhSJgRvEQ2PCbmcj+fcm0wVG5VK5VPD5arj+77vh/jKj36FH/2JH+bB228TfHijq3R83Fh6QibGjA+W1vB0tnDlzUJRxmnkd3/39/mNX/lNfun/+Hn+xde//kkP683mTDjo0302UiKnZKVwBTSl05JTaQSYTqIDnh0NOeb567F5YM4JYkKcOxMbFjKxVJfbaVQfnlT1Ic+cX/leojfHd5ypk1t+h2fnTz07Yaes+vi8HgVazpk4z8zTxBwjw2FgHEdiSszzfBQboLRdJMWE9pkUAsWxAd6Ts8eJoAJZuPU9lIvp/uiHKULCHmcTEprJydKiVJUYI/NsImMcR6ZpJMYRdMa7CS+J4CaCzwQPbSPEUKIbCnlS8qjEAdKYmWeLboiY0HABfANtb+Gt0ABZCIB4BXeKQqTkSDmQ6ciyAlqyy+AdIorzDucDkHDOoVlYHB72+T71eSwfiC7CqoRdRBEVpJyryYml8ZVzwt+RBpNVbFQqlU8N3/u9X+Zv/Bc/zV/4C1/l83/iizTB/tl9e6El3SDjvcO5u5LV++1Nypl//SsDP/GTv89ms+a/+m//y096SG8uSukantAYIZXO4fOMThN5mtBhsK7fs3URRyAPB/JhQNoOHUdbR4qnyMetSf2yKUUX8RITGhMSZ1jERolqgOI8qJ5dvy4TRz0XRYuZ/Lx6lRQTdLmKbbfFMCDPuGqtuazvfJ35KfGEreeYZlbW91Qq13lyzzGFKZuoGIaBaZ7Z7Xbs9nvmeWaaJmJMxSMBfdez2axRVZrQ4MThnfkLNGfUOTuGT1dbyvkU3SjHN8VILBGOOE92m4o4VGWeJsZxZBgGDsPIMBwYpz2aB7yMBBfpmok2RNoAXetoG8GLINkiG2mvxH1mOijzqORk4/IthBZCK3RrIELTCxqh1UWMmADIGXIKpNySWZPYgOvJMkPwiMt4DSgNIsHGX4oWPFca6Cm6YT6gVB6ZUhOnqNdTWlWJxOUqNiqVSuVby/f92e/nx378J/iu7/weLvr2WXOHTz2nHG61ycYnPJ7KR0OBVdfSdd/Pv/sf/lQVGx+ColCEgs6z5frPE3k2oZGHgbzfWyTDOxCblKftFrfbIt6T+t4ma9NEjjOkdNv7cIxqcCuq4crkV3QxNAsiJhqcFHFfOo6rZku9SglN2QRRnMvY85LnZRWFnEe8hxCQEMqtL15jfzKTLJGZlMr6ypLSqXu6ObJtfT7Y+kNZtyvmZflgrr8KaFZEHDkrMSbmaWJ/OLDdbhkniyhoTkDxDGQITUMIs63vTLgdqyc5Oy4f+C7KoA5ydoiUK/mq5GSR2ZgicY4mRHJmHAcO+wOHw57tdsd2v2Mc9+S4w8mB4CbW7ciqS3QtrDtH19jk3JXIRtorcZuZd8phr6TZPoOmhWYFoYM0QuNNaDggNRAUHOUzT4KmFs09KhdkmciyKZWhNkAonhYpBnp/2v/nfSEfA1XKqbrVUX6YmBS7KOFLgQIR+YCIe1OpYqNSqXxqePDOfdarC9rgj5VI4NtDcNxK2ziWXzz7XeWN5PxzC97RN4HPf+G7P8kh3QluTbhLREPHySIWw0A+HNBpskhBTmicSVeXuNUaAGlbJAT0cLD3lQm7LgLguKFTGhWLYXkpu3rsxwFLfw8ny3vS0d+h02zrHw4WdSnjJid7s/e4EJC2xbUttC3SdqAtEnwpcSolmpFgmiBG2+ey5Hku61zyghyuaZG2QXyAtsX1HZSO6hbtORnaVRb/iOAyqCZSmpnniXE4cDgcTj6OlHAo3juapiHO89HILQLiHcE7nBNLJ3J2/5a2WWrLoqh3pCxHz4tzSzqolnFEUkrMo0Uz9vsd2+0N1zc37HbXzPMWx4HgJy66PZtuZt0LeS3E1uFFCAI6Q9wpaZsZrzPDTpkG+wtsOmjXStMLROg7kGy+D+2xdCZHyaFykDrIazIz6gQlm1JR846IKN6Zr8KVY3FbbDwl9HSJYwgq+Sy/TY/ZcbmIjFTErqgcPS1vOlVsVCqVTw1d01rq0IdWhKlU3hzOvcECeOdYlQlx5TmUqAOL4EiJHBN5tsl9nibyOKLjWCb+FlWYnzxB+t4mxqFBOkunyocDeRpPk/XjxeIyET9PhSq3iw1cpIgOSnoLRRDECOME44AeDjau7ZY8DCaO5tmiEYCEQG5bXN/DaoVbrdBVSVXKjXkdnFj6VYxwONj7Dwcb+zAc13suNrTvcX1vIqbvUc1I0xRRIMdUrWX8SxqViDsZsmczY4/DyDiZ2Mgp4p0ja7D0MrHz1nuH997SV0sKp/PeRMdT3jGRIurEyrcGzeRsU9KUPd4J2TlULVUoFV/HPE0c9gd2ux3X19dst1cMwzWiW7wbGfs9Yz8xrQSdhdxbWlfjBZkhljSqeZ853CjjwT7vtoM8Q5pMNI0bwQtE0w/gwYVSwSp6SCtUZ8Ch2lkFKp0RsmW/idi+e1/SWb+Zd07PtMWZCDyKjZOf41huWXKNbFQqlUrlW0cVVZ8OrHzqJz2KN53TxF9LStLi39A5muiYLNpBSqgmdJ6Jj9dI25OzQtPgVj06TqTdllQER45nE3aWJnBLCdZy9blMzuW8gV153mW1KMMwWIRluyXttuRhJF1dk3Y7dJ7K2OwKtviA9B1+vYaLC7i4QBYvSduaR0PExjXP5N2OfDiQdjvSdmuP9xY1WV4r3uNWK9xmjet62GxsjH133AfnPOIthWsJBeeczdRdStFa6dv5aM6O82TvB7xmnBPaEGiaQNM0tG1LCIEQGkITrBqVK9s687xn1RJZScuvyFmPXo/UNEXweFK0ibo9jsR5Zjwc2O92bG9u2O+ekNM13o3M3Y55PRNHcNkhyRGckIODCGlQ0pCZB2XaW3SDDGlUK4s7l5TGjX2uoROmCyGIkryVz00xkDSS1KGuR3UEbxENV6Jbzjm88/jgyzHw3/zvuuiGrBnnnUUyFhuO3m5maGWDaxpVpVKpVCqVymtBl+jGsuSSdpMyxGSm8RJBkGipTNI9gdBYBEMcbrO2dKTDnnyztZSqOdnszjnzPJRqUFJ8FcvVaheCXb0vqUiiSijVgTJYKddxtCjEzRb2e9LDR8huZ0JjHNGU7CJBCND3JjKi/c6FgGta8xsEjxmFs5XdHQZb7/UN+eoKbm5gv4dxPItseNiskWFE1itEFd91OBF82+HBxh8C0rS2r8KxuV7TNPhQxIK3SXOTw3Gy2wTHqu+5uNhwcXnBxeUlfd+x3qzp+54QAl3XHUvfWr+N8tmVD/C8GlWcI6EJpJho2hbnPU3TEELAO8c8B2KMtG1Hs4gYIEfzdcRpRhhx8YDXiYAwtMKq9RCE5hhZMFFoi1UsS9HK2k4jqCjs7XASBL8W1gcTEI1XVIWYlURCxfwVzgcILa7paNsO16xo+jXdak3brQihsfK0tzyEz1ceqso0z1bo46w8sKqawF26D3JydbzpVLFRqVQqlconyHkqVeUFWfwMZxV6VE106BzJ4whomUzbFDOPIzll/MXG/BzjSN5bdEDVKkC5pi0G7mJ09h4XTGT4EPBNKClCziauKeEUXCoCZxhguyVfXZEfPibvtuR33yNtt+axGEczpWNpVK7v4XKPTDMuZ1SctbKO8TgOcoJhQq+v0e2O/OgR+dFj8tWVrXecLIWrRDZ0s4HLPVxscDGhTQu5pFK1Ha5TvCuCI5iRPMWICxHxdkXeIhQtXdvZcfFW4a9rA+v1mnv37vPgwQPu379H23as12sTGcFbvw3vTag9bUZXxeWl10a26M7sSSHZ2EUITYMr4wrzTEyJwzDQ7Xb0fU/ftYTQIHhyNrP6gNL4TBNgGB1TtCiDOkuLogFpgA5cBzLY318EclJSVOKoNHtIQchbwa9hTkLMlAiDkMWZ4b5pcaHHux4Ja0K7xndr2iI2mm6F9+GFGu+pKqFtScnSBGWJ3qkW0bJ0Zr87IdAqNiqVyqeWu/NVXPl2pwqOF6S4baVMrCUEpClLKOViNaOzpStZpSWr5JQPAxojabs2s3ecYBrJUwQfkNCi3kpGixNbd2iKsdqXik5nk72cjwbzPAykmxvmx0+IDx8yv/c+8f33SDdb5m+8exQbOo23PBuu7/GXlyW6MtnkMiXceoUfBvNspEweBuL7D219771HfPiQ9PjJcb0UsYH3uPUGf3mBv7ggDwN4jw7DKVLjvRnQfbD+EMUfcSxHm62T91J0wjxF5qfwpWt404SzpnJWSylrxqnjrLjvkSUycuyvEZdGfbbk0stjnidyyig2wRbnCCHQtg1d19E1LW3T0oWWIIEheVLyTFHYF0/NqlFWvW0rBIHgUVEkQPKg5XZefPUzOFWCQriBpIo6CF6IK4iDnXMqDpqA71pc19G4juA6RDtUOkQ6xDU4H0r61Mv8J7pd4eTp74bF33FXvjSq2KhUKpVKpXKHWLwSNqkW53B9Zx6Fvsd1HdKGU5Sj+DCk3OZxQOcJt17ZlK6IEBSk63Gr0pvGexMZbWtL0xwjALeERjJPCOOE7nbEq2vio0fM773H/PVvML/7Lun6hvjuu6Td1qpTLcIAIARc15v/oqRXWS8RExv5YnP0bKT9gfje+6TrG+Z33yO+9x7xyWPydncmNhx4h1uvyTcXpM0FeZqQpjXT/FGcNWWfLGVKxZUePWbGNlN2Pva+yKWcr2oxq2smp0icJ6ZxRDXjvT+aywFUw7H861KqNaVIjIkYZ+IcmefJBMY0l+dsWYzQS2dxRPDeBMeqa1i3HX3T0IWGURo0eVIWRgWPsm8zuxVkdfSd4qVUzHKKetAgZKdkZ4LDjCMgWZGbEs0onolDpww7a1AowRH6QLNqCLmh9y2Na/G5RaVBJSAu4NyLRTQ+yKmJoEVUzpOm9M6kUEEVG5VKpVKpVO4awrGXhBOHrnr8ZkO4vCDvdqT9nnw4IIdgkYKc0Gi3Mg7oOCFdZ6VxKcb8xprS0fXm2WjCsZKTdJ15G5ZeFQW1dtLoNJGGA7LbEq+uSlTjPeZvfIPpG++Sr6+J771r/T+Kl4R0FoXoOtx+Z78v4QBN0QTD/sJSxVIm7fbMRWzEd9+1qMnjx+Td3qI456VvVyvybofbbE24rFaW4tU0tr2yaNeibQvOmSl8mfCXbt3zPBPjTErJ+ouIx5WJO2p+gpgiEoVpmgAp/Trs1nmH94pzgiomNOaZaZ6Yp/kYyZhLWd2lk/jSs2MxQXtv0Y0mBPqmYd02bJqWfWgYXUAJDLMnJceoiUOrHNZ2+X/oleAVryWdylsBKTxkUWJWspZeI7Md/3mGKcGcrFrVbmWlgX3naDeBLgZWEtAmkENDmwJZAxAQCcWnIsfT9aNiI9ZTV/FbTywV0ThVqboDVLFRqVQ+tXwrvoZrqlal8i1GOKZOua4zg25O5PsHwuFglahSKn0asDKw02iejKwQE3k4WL8KVQtSeG++iabFLb6HpsG1DbnrkM6iG/hTgz0Fi2zM0SIG+z263ZKePGF++Ij43vsWfXj3XfL2hvTwofX/KI34lj4b4h3atuhkpXqXkrSaTCCk/Q4pj/OuRDa2W+L77xPff5/05Al62KPz7T4betiThwG33wPgLy4gZ9yqx6/X+PWKvF6bCOki6t0xqjDPJxEQ55kUkzU1lKWAq6ViqZwEhKrgvc3Uc052mFQJ2dvx8u7YJHEpZRtjZJpn5jkyz7F0DY9FrFC2J1a+tmno+47Y98z9iou+Z1j1DG3HFFpwDXNy5GgRiXGvDIPinDJOSt9paaKuiAfnFd+AK/ouKWiCqILsrTrVnE1wNC3sOyGLEFaebvassyd5j/QBuoZVCmhRMVJSv16aIjTOq6HdKsG8RDbuhtaoYqNSqVQqlcrdYTGCi3MlHahFYo9br3EXF/jDgTyONEujO83kwaY7GtPR70Hp0aGA+IR6b1GHmKyErG3MzOVHn8bZBHKphJUSOUZkHMmHwaIqux15uyPtdhZp2W6tHO44QopIMfyaWcfWrcNovTP2eyuZG7z5O1IskY5E3psnJC0ldfd7dDjYemM8NhA3IQCI3ea9jSe3rY3nsDej/HRqaGg+jZMIsFSnJaXKxrtcdc9nu5+zmpmZxDzHY/qa9x4RV5qkWzUmLZGQ5T1zjIzTxDRNTON0TOFaGgR65wnBTOniHKEJtF1L33es+o5137PuLLqRfWAgMGVnDfwmJU7K3CjzrMSkLIW9nLOCXcfbADpBRswoLsIMJIEsEGdhnm2/Q4LkBGkdzeTpoqNJjqwO6xpSSiO/ooF7ERqLuDimVS0/jpGNp50xbx5VbFQqlU8tS1WaHGP5PpbbjZWkGEB9uQp1dhXpWVeMrJMvr/xPpFKpvBpS/BSu6/CrFdIESjs0EyBdj6zXyHpDfHxJ3u/N27BMymM0szSY6MiZ7CYTDMXToWm29CvNFsHICU3RhIWCC97WM43kg0U19OqK+Ogx8dEj4uPH5MePyVdPyNstetjbts+7PivFo2FfOMl7K4UL5GFAutL52zkTNeNEvr6xZn5XV+TdDh1GmM3jcFznkoaUzVchTUO6eoI4IV6YcTxdXpp5fLNBViuiE6ZxYhxGDofDaRkGhmEgZxvSa+80AAAgAElEQVRnCJ44R0QEHxpErEytiDB0LW3X0TQNKWVWKyUl2x9fOrCnlJhG28Zut2e/t21M42BiI1q/isWE3ned9e7wjhBaVv0K2Wxwl5clmnQJ2x1djMw3LToGEpGJzGFrk/Fdr7StIl3pMSLm23AtuMRRI+QspAjDpEQnMIDbgw/gG6ta1V4KUxY0CGEl9EVwmNgQwFl52ldCb91bfBtZFbdEOY6N/t78wlRVbFQqlU8lqkqeI/s/+kO2v/07kGd8CMeqKgA4h7/YsP5Tf4b2rXfQrMyP32d6/L6lJOiZsHDg+hXNg8/Q3n/rVPHmE+CbRc7f8P87lcqrc6yoFKyMq/MQT5GKWyboriPvd0jbHj0TeRjIzh8rQ5FzueCQrUdHnI/pTjrP5HlG5ojMsyXzq1rkoEQ18jhZhGHp6r0/HNOY8jiaefspoXHW4+5Y0YqpRDdCsLKnTSB3DWBj02m2dY+jiaVpsvFqfvoImYhaygEvndL7FXoYyIfhOLZc9ik6ZxGGaWQcRw7DYMvBxIaZvpUmeATouo5pnJjasQgRLDqSlNQmgjffgkU5bCKuqsQ4M8eZaRwZSnO+/eHAOA4lkhJxIsdeHc7ysXDSIOLwoaHtOlj1xNWaebViXvXIOLJ1LbMGpuRRZqY9OKccVkrfZbw4Ew5qPTXEm5AIXohicYKYQGchAeqBGXxQJAjRmbHcr4RpEmISsoqVTF5aoouUm5f/Jl5iGObdWJpYWvPIY4yjejYqlUrlE0YhTSM3/+TXefI//k/k3Rbkdr13CZ7wHV/gnb/xnxJ+6AF5Hrn61X/M9h/+CumwL/nc5fUiNN/xeS7/4p/nwY/9G3i/+kRm9XfjX0vlRamf60uwzO28w+HRtsF1PX41l3QoSw8iZ3ITICVSCOg0IcFbFargyc5SqsyP4U6RgVyaAy4eiziTY8Qlq/ikQU/VqEr38sX8rXG2xzHaus+iF8vQ9bQLdj9bQ0KdZ/I44gCdPRIbSg6SrXscraLVsn/P6SK9rHMpo2tpY6f90UWclRSqFKMJgXk+pjWN48QwDgzDSIwzgpKbgBNhHEfGaaSdOjN0lwn20sAvzjOxafDeWRlbl0tkI5NTPvozrBqVVbSKZQxOhBgCqNKGgADBO+sL4hzBB3LT0nct665j3XbEpqX3ng6PqmOOQpogjso8KuMIbVDas4PvnBIcBGdNGRUTIilTzoNyeDPWANBDitaTwzTAU3VpP67/CbpEM8rDpzwbp9Squ0EVG5VK5VOJAhoj8x/9c8bf+FUzUS4GSgWc4PqW5ovfw/Tv/SXyDyTiYcf2V36V67/535FvbtBUvszLhKb94ncTcuTen/thXNfXdKrKS3F3pgh3gCXCIQ7XdujaUqL80Whtvo48HHBteywvm3dbXNNYX4zDwaIVxRSuwVvjtmSzzpwSEiMSo9VIjZZCJCkUsWGpVZxFQhahoSmeJvqqH5iLngsOVO3103RssCfOQbDu3mQ1P8mynWk6poDBB3u1CDZJlZxMcMR0JjQWIWRRnDxPTFkZx5FhGCzFab9jt92xvdmy2+1IcUYE2iaQUrR+G87hBNqmBSD1FmXJOdO21gHcOaEtXb9zSetaql7N01QiHHv2+z3zNBPnyQRFCGiKNN6hOeG9o+86vHe4JiBdB6sVcbViWq+QceS66xl9A7MnRyEPidk5hn2m6YTghSDODOKo6csG+haYwCdFvRJFrVGggqRy0UlBNOPIOKd4Zx4Q78yE7mT5LD8e4/YS1XjecsqvevOpYqNSqXwqEcD5QPvZzxI+/71oeNcEx5OHljKxWuHuvYP7zOfx/comD+KQtifjLS1inGwCEgKyWVu8/Q0TGHoefalUvh0paSu3UqfaFpkn/HoFmpG2sb/lrjGx0VupVxkGaFvyMKApH7uRay5er5hIk4kMFxOSEzllnM+n9Ja8RDjM23FcNJtAKObqZw79/MFSRnee7Yk4WwM5707PZz0JjGNFqw8KjVvrXCalZTyLl2MZe0qJPM9MWc+Exp7tdsfNdsvNzQ373e4Y2eg6664evDuWd+26FoeA5mPa0zSZd8N5R4wtPlivjliERirldcdpZBgODPs902TVr5yzNCo00zYNIpa2lZsGJ4ILgdA05Lah7zo2XY92HZelFK66hnlyxCGRRBl3SugyoXEEl/Gt0GJf6U6ha0E7cCpohCGCCgQFDebtkAZSA30P615Z90rfZro20wbFu4zIEo7QV/puPq80dTTmP317h2IbVWxUKpVPJSKC63ru/eRP4j73DtOjR1z/8i+z/5v/M7q7pvnT38+D/+yv0X/py2x+4IdwTUPY3OPyp36Sw6M/5vD3fxn9vd9Fuo7wpS+z+rd/gtW/8mXWP/Cv4VbrN2aC/6aMo/JyLJPQ+jm+BEvfgbzMynK5ym9TMfHe+nB0bSlDqkjjcdNEbs1Qng5dESmePIzHkrl5Nh8GjRnGZZygmZA54nIiZ49T29Yy+QNOFyPKlfAlhf843Gfswrl3Q7JaxAG1lC6r//rU/pbcnlIilmes9xbyjPtFoKkqOWXmeWacI4e9RRh22x3bIjSur6857HekFBFV4tQiOeOOpWkhTp311UCPHcXnaWJqGrz3zHHGR28m56Vp4JK6NVm/jWEYmebRxIY4mibhnWOeJrxzTO1I2zY47y2i4j0+BNq2ZdW1aN9x2XXsQkN2gUkdu0lRUeaDMO6Ups20wdE6y5prndhMuIM8gyjEyTwcWa0crvk6BNdBaIV+BasVrFew7qFvla5RmqA4McGxGLjlZfOqiinjeG4t5W7PHz/rhHpDqWKjUql8OhHwjaf/4nfTfscXmLd7dH9g+Ns/Tx53tN/1Pbz1b/5l+u/6Es16ZbXuEVZ/8su0X/wig++QJtB895/k8j/6K7zz1/863Tufw3ctruurC7vysVBFxsujlKhBjDYPn4pfYprM9zBNlsIE1uSubexd3gOKm2bUuSIwTulJlHXkcYTQkA6DRUCaFpmsmpXzgZwVB2XiXkSBc6dSuSW9C3EnwfDN9kkzUlKujiV6l9vj1e5T3j7PMoYfj89SJtidUsq8N3FVxqgCSTPTPHNImd1+z263Z7fdsr25YXt9ze7mmuFwsMaATnDA3LbMU2QaZ8Z2xnkrT7sIiFyaAC7CIqd8lu5llaZcEQzO+xJZtkpOipB1KY2bmGMilI7mmrOphNJ00bdW/arre7Tr2XQdl21LDg2DBMYZEpAPmamDsXeMrTKFIjQcOEBaQXs7bs0IU7BGfzFZ13B10DaC6wTfKU0Hbac0TSYEJYRcIhsZIR+7n+Nf5Ix++lw43TkKi0Vwlk/4rsQ2qtioVCqfXkTwTUC8R2PCta2VuS2pUa7rCH1vJSytlArT+3/M9Ou/jb7/x7iuo/uzP8jlj/8Iqz/xRcK6t1K5b+gE8c0cVaXyGlBKSlGpFpWtUV9eelzsdlZ9aZrOKkCpdQz35uNwTUBjY+Zx52wSF60hICKWeuWE1DbIcEDbBpnWlr7UJFy5do0rl8nDWRpXCEgI5rfw3po5fBOOqVD51OdDkVuZm0tX6cWP8U1xJQ1rGVtorDN600AIZHHEnBnnmcMwsttZRGO33bK7vmZ3c8Ow2zNPI5ozIXiSD6TZfBenqE5xKyhFXLmjWdw5KXrMvju9t+/bpmlompZQlqbtyEvLQFVCE2jaFu8DwTd4H3A+lNdbKph0Pdqb2GDVs+46LtuO1LQcXOCQhWlW4qCkg5rgaJWxEVoPTQONF1yjuA58Bt+CBIUESRUVMa1YKlc1ARMXwdLpnMuIpKPQYBEbH4ufQp9ze7eoYqNSqXzqWf7ReX9WjWpJbyhLnhLT1WOu/ve/z/jrvwKHG8KXvo/7f+0vc/lDP0JY9zj/yZW7XaiColIBSzHJpz4X00zaba3h3c3Wmt7t91a5CZ4yWhez9JKSlJL1qZgm825Ms3Xabhuy9+T+QB4G6DryPFnkYUllcgJFYNC0SOk27krHcWna48Qe52732DjuyVOPl6jFc55/3u+eybHxYfGxtC2u66wbeggkJ0w5M0wTu8PhmDq1vdmy325NaAyDmcP1VOFKin8kJy0BF/tCFbGu4tbUbhEcFsUQ56zClnc4PfWiEARXUrBQSz2yIk+2Hu89Lnh8aPDFqxFEEFX8NOHWa/JqhQwD675j6DpS13IIDdvsQBM6KvmgzF1m7ByHVgml5C0e2iC4xnqB+BZcKzg10UNpn1F0qhnEScUvk8g5FtN7NNFbojj5GZ/1i6JP3X/2WXGejPdmUsVGpVL59kDkrAvw7adyUqaba67/r3/K9n/9efKT93Cbe2z+rZ/i3o/9Rdq33nmm0Hizv97vPs+bUNXjXtHFKD1HshvhcCBdXxMfPyE+eUK8uiLfbMnjgOVUmnfDyg8BOZF3e3QYyLu9ddje79GlD4dmctvivEf7Dp1GEzXzhKR4SnU69vpooetwfY/rV7jVCul7XNfh2pbctuhwsFK036JjZAKrdFhvO6Tvkb5DVivoO3ITSCJMKbFPid1+X4TGDfubGw7bLcN2RxwOaErmz5BSojedTPCqSlZwVodp2foxvWwpvuGKCHFLidwSMfDOmq0uZW3FlcpPy3udIM5b1THnzBxeUuGkRDTa1QqGkb7vWfcd+dBxaBquxUPOpFmZBiXtlbFTQqf4BppgI3ZOEA8aBGkV1wpkxSUhiXk5NIMmqwiWZjPVp8mWOM3Mc2SeI+IjPpkZvhbwMKrYqLw066bhH/zar/HnfuAHP2o6aqXyAcY48x//+/8BP/fz/9vr31goVxifmq7mOTL8i/+Xm3/4j5m/9jvgPOF7/lUu/tJX6N7+nKVDPEU95T853vzreB/O88Z+NxMkPiFKVCLPM1kV3e6IT66YHz4iPnxIfPSIdHVtZW3BzOK9RRmk/MPKw0CeJtJ2R77ZofsDehjQpeTsNJl/46xnhsYE5cq1lsiGBG9Rg77Hr9e4zaYsa9x6jfQrK5172KNZi+D4FnzazlnaVNuaCFqtcOu1CaGuI4fALMIQI/tx5Ga75fr6hpvra/bXNwzbLeNuT9ofTCAUQ3aDTR7DIhSc4J0Qiv/CO49b0lXFHSMcy6LicNnjvadpW7quY7XqSTkSvGeaA6oQgqfrOtq2o20bmiYQgpXQ9aF0jO866Fc06xU6jvSrFX3Xk/uOTduxcR5SIqZMmpQ0KPNeGVslNELXWGQmNBDEohy+E1yrNFb52FKrnOKylcFNcyIOM+MQmQ6R6TDhm4lpMKO7+Ehoza/ycXKXv/Oq2Ki8NH/05DEPVmvgbv8RVD45FAhNy9/5e3+H/+Sv/lX+1s/+7GvcmkBTkm6X7SvkmJmevM/jv/dz7P72z5GfPCJ86U9z8Vf+He79+R/Hr1Y4/8Ez/KNOFZ71t/FR3vvcUpYfcTsfdRsv8vqPsr5v1YT5RY//63595VuMlmZ680SeI+x3xOtr4qNHzO+9x/z++6THT8j7Xfmi8ebZapujeXtpwJcPB9LO/B56OFiqUwjHvhQmLqxK1XIl/5jqJBY9cG1r5bRjwl9e2HJxQdpscOs1miJs29LgD4uMlF15LX83IuAD0pkIWoSG32yQ9Qrte1IITKrsp4nt/sDNzZab62u219cctjeM2x1xv4d5ogmBxnvWwbNpGi5XPRfrNZvNhtVmw2q1omka1usVXW8CwXsTFOfC43Rf6PqeValElUrK0dTOxGi9OpyICZH1itVqWW9L07Y0TYN4T5pnq0W7WqHDSLte0a96dDCz+EVo0JSYUiROyjAu3g2l6ZSxtSypFMTsNQKqwuoCfCN4r6SplFIXIEMaM9MhMe5mhtVEu5oQP9GuJ6ZxRsJMm6IZ4zXj5RVc4mc87yKL6htXkf0DVLFReWnWbQfUf7aVl2f5J+tE+G/+h/+ev1XE6+vamKgr38z2K81KPBy4+o1/ws3P/l3iH/wzVDzdj/wwl3/pJy19KryaT+N8QnH++OPm6RKaH/U9H/cY3jRedExv4j5UPogee1JES1fZ7UnXN5ZC9f5D4nvvkx49Im1v7G/el+hDCIh3J/9EjORpRgcrcZuH0UrChgDTbF6O0m+DlE59KpaSxcUTQYke+Kz4y0v8vXu4e/fw1zek7daEUX9jpmqmY58L+PjPOREp+9tYRGO9skjLxQVysUHWa3LXWrO7lC2qsdtxfXPN9uqa3dU143ZH2u/Iw4DPmc47OmDjTWxcdB2Xq57NekW/XtGv1jRNw2q1ou97mhKNCCFYpKMYxa1kbcCJo+sS6/XKmjAGT9ME5tk6iAPHxn6bzYambVmt1vT9iq7raBoz37sUYb2G1YpmnGjXa7rVinwYWHcdF21LjpEpzswpWTfxRokHS6caWksN61szhntnqV3tRfFweGXeKTmV7LsozJpxIRK6SOhnfD+Dn2nWM9MUcU0RGvn53d2feU4/67N86r4845k3XWhAFRuVSuUNwXJwXxcld/hihfQre6yQY2R89B67f/RrxK/9P+TDAbe5xH/2bZq3PmPlIT8mvhWT3mfV8H8RnneF9cOiJh8lovJ0BOVF/zdatcfSfVm+eeX6l93Gwoddab4D/9e/PVA7JzSlYzftPAzk/Z6035tBfHtDuroy07H30Lal9Kul9iwGc+ZIPiuZi3No31v61DFt6tQ74dYlBCd2ESOYb8PlfIwihM2GVNKWdBzJXQfjaGlUpav4a2Epc7t4Nbq+pHitkL5D25YcAlGEKUWGaeYwDBz21lhvPByI44BOE26aaL2nE2HlPeum4aLvuVituFyv2Vxc0K3XtKsVbdvRr3ra1pr5WcrTUo3qtITgiUAoPTJSn45/1zFaiVvbDYcP/hg16fuermuKiGlQF5Hih0ldh+taQtfTdB2xbWnbli4Eeu9pEZoMIUGcFZ2UOCnzrPgAU4YGwIEXwXfmP8lZyZOJy/OejW6EaYRpUKZRaUYlRSUlLXpUecrn/7EiT92+6VSxUalUvi0QEaRpSxdwyCkzPnrI8IdfY/d3f4H0+H27ijlPpG88Jl0/tv8qfDCycaoBH0k5l6I0pRJLqZKT9RUaOn3IPrgl7xmO5RWf/oemZz/0ePX0NAW/NXGXZWottyIjx7KNz5ncL2uTMq5lm/lY9/9UsvOWQfI5TeyW8SyveWaFnuO2SsWas/U9673y1Nj1fJIIZ/urZwetHN9lYqmnd4tAExor2VkKBtx1/8jdRUup2mgT+cOBXKpR5asr0uPHpIePiFePrVTtEoFw1tMBJ5y6f9vEf0mbkhBQ56xzWwjoYQ3jAOMI02ydwnVpHmhltC3NRvBtSzOVPh3TRFhM5cGT9zsTR8XczDTZdj/Go2Km8Ma8KZs1/v59/P37hLffRt56C3nwgHxxwdQ07FW5GgYeXV/z8NFjHr3/kKuHD9k+fkK8vsEdDrh5Yt333PeBi7blrfWGty4vefD2A+599h0u3nmH5v59Qr+ibVtCU0rUOkfXWQ+MpjGfhYjD+4APoVSisihzaBr6aWa9XpOXKk4CThzeO0vJCr6UyTXfRvCBnBMRzFczDEhKhMsLunuX6DQTb665XK2RlIjTRJwSaVbSAJPPzEHYBxMRTa/4RsALPgjBiXUXd4IkSB7mUYjRkzWQUs88dUxzyzx3zLEh5gbFcyxf9QqfrDxj4Rn37wpVbFReibt0slfeTL6l55DNjNEM827Hk3/6K4y//H8S/+B3YC5XGeeJ6f/+Z+x/87e4/L4fxHeXt1ahwDjNPH74Lr/zW7/Jbr/DOUe/WrG53BCnyM3NDSlGC6h86B4u3XblVCbxeQm4At4FLi4vaLseRdlvdxz2u5MwKM3JYsrEHEEzLidAmZMwKaSkSKksg3OodwhYV10vxAxjykwxlxS3ZdJu0SAVu3IHVp++c0LjrUzllJRxslQT7wS/iBDvaPoO0Ywn03hr3YUqznvAJvdt26AISfWYw22XEhMqgnKqVKMoMSoxZxRP23Y4EWLOzNMImmi80LShVMEpVylVmWPGeavf752ccvDLgXbefpejomQTUTmTU+Lz3/Xd/Kkv/xnefvsdfK2M8clSLh0vEQ5KGdtj1CBZxIN5vlWNTpcmfFrE5NKAbSmDi57ExxI5SdmWswpMwFG4SLDzzDUt7mLEP7hP2O+t0tVuD6r4x09MhAhHLwjFB/JxYGPxJjS6Drfe4C4vj4LDXV7AZkPqWibn2M8z28PA9XbH9fU126sr9tc3TNstOhwI04jExLpTLpzjMgTutQ33+p57qzX3LzasLy5pLy7wqzVt2xbjtkPEIheLods567kh3uHEOuk5ZwLCFRHStI11b9djt42jyPDeE4LHucUH4lH1OFWYZvJ6jU4TYbMhbDY0h4F2tabve9I0sW4Ch9kx5mR9N0bIQ2Y+mEAbR2XurVhZFyA0gnhHQHDRk7yV4J2nBpcCrrkkNBc4d4Hza8StcK4DCTjxR1P8x/CpHj9bO+c++B+lejYqlUrlDcHmFCWunTPx/a+z+wf/iPxbv43OI6zWIA6dD6R3/yXj7/wecXtDc3FxrF4D9vZpGvn//uD3+IX/5Rdo12v6zSWbzYbNxZo4R7Y3N8e84+VKub1Xb48oZRMb3pvYWEpKlpzyp/Hec3nv0sSGKvvdlv1ub+vNGQ4H8uHAzXbL1x9/nXXY8rn1gayOR9vA7787M04zn0mZVoQDwhPnaPqGL77d87kLeHLw/PNHBx7vBqtjDwSEIKWHmsCsoAJNcHzpMys+d5mZkvBHjzMPrwa6lLkUwWMtrvbOkTcd77zV84XPOu6vwU8DmhISGrIzM27XNdA05ODIpcka0wiHEdrGjKAlejQPM7urzHuPgfXn+Px3fjdN03E4bPmXX/tdxv0jvvNzgc98xwoXAiKQsjIMiT/8w4n7n/0Sb3/uC3RteyzYKUupTk41/5cJ6Tz9/+y9d5Bl133n9znn3PxCp+npnoAZYAAMEkEEggQIcrkUoyxTlGW6LMm2gq2tXYfyWrWO5bJra+2qlXftLVe5LFlaVdlreV2yy16tQVFikMAERhAZIOIMJmDyTIeXbjzBf5z7XvcEiACXJACxf1N3Orz37n339Q3ne37fUHPp/Bn2HjzL/NIC8wtLqJ3plre22q7cVlesBRFX2lu3wNVnXFzx2LSj5baW2Vm6/amXE+a3hnxTMD4NsQNkEqPSFNXpoLpeKO7aPAg5SXz3JKz8jLzRCPPDz4FfNn/eBvhNMzW8XqN1xOp4XYOLY0wQ0DhHpQ1FXZEXxYxC1ZQFpioRTYM0BmkNEZAIQSIliQpIgoAkDEnDiDSOCOIYFcdEcYSUW5MH01RxoLXH9WDNWHPZtVBKSYDvIvikbDf7XJXygEUq2YKWqf5DgpMQWFQUoiL/HmQcI+MElcSoOCKKQpooJFYBsZRExszoVHUDrgYTOkzjG2AmAOsEMvDbUU5BEmKURKoQGYSIJkLGHeKkQxRnBGFCECYoFSFlgGjf4/YD5of5+16zqyEuf+ydUjtgY6d2aqd+amp6f3Na4155GXv0KDQFsjdHcP8DoEA/8i3s5hrFE89QnDhKvLSMisPta6FqGi6uXWRS5nzwU3+NPftuII2jGafGtTSry2g5tJSNdlZeCHxgFGwBC9fOcgp52VTVdDzkbzAC6dsNM6rPzBmnrrBlydql83zjS39BJI/z4J2nqRvJd58JefgbQ8Sw4G5rCYA1BN+XArmrz3V75njXXSGPPlVz4uiQsxeGdKxjCVjB0QEqBJvABRwDIZBxyPID89x3T0w+sTzzUs6JlwfcpS0xglzAXuA48EIS8sCHlrj3zpgb9haIuqaqJeMqZlJHCGNJEkevb0lSiCOBEhZ0A03tvSnDCBA0RjAawtPPdCibm7j9Q/dx+13vQciAk69+n7WTj7E6d4yPPFiya1WBDLEOGuMYDxVnj/e55d0f4+7730+v1/dEuTbt+FqdKOsck8mEr3/pT7l0fo0iz7HWwY9TZrRTP7jaQT5tWrcIg1lyt1DtV6n8eW+n5+PWay/jH854gW2mg/LLzGkquHzdqOk5KkDI9pT1x5DKOri6IaxqT+8qcgDMxkab+wE0je9+TkXEP2QA3Kwf105aiNjnacgphWp+DrUwj5ybw3W7mDTxXQ1jGJUlg7arMRoMmAy9MNzmOaqqiBuNco4OgkxKOlKSKkUaBGRxTJYkZFlGmGXINCOKY4QQGOv8zMS2c8o5h9HaA3rnzymfQ+EpU0opAhH4TA0hZ4BCtboP/7v2CjgFMNZCGGKiiCBJMHVG2OvSdDvYsiTqdIiyDFPXpHFMpyopjaGyhqYBXTlsadFSUpWWovQdmTCUpFHo08pVRKASTBOgqpjQJEQmRoZdkt4C2dwiWW+OpNMjTjLCKCEIfD6L/BfofIptaGJGBxVbtNXZ837oLfxkawds7NRO7dRPRQkhUEHb2jYWV40QgUT2+nQ+8SkW/uavY/IJlzZy6se/Sf3iswy+8nWym24lXliauVI5WuYDEKcdrjt4MwcP3kx6GSDxtBunLbos0KMhNh/T5CNsPkEmCdHybu92lSSew9xSmKc17cTYRtOMR1SXzmOGm7g8R8Qxwfwi0fIKYbePDNubNH7ckhclWS/jyS9LiuDLaDPi1RMlZpxzqDZUAp4SgiVnuVPD4+tDHn9KUYqE5x4bsnZpwsFK8yCOVfwNbSygwd80agdngSeM5fGnx4zrkDCRnDrbcKDSLAjBq5FiKGCpbFi1jueF48KlknHtMNLx4umU51+Bl16xXFobY61jfi7glpsV775D8r47a3YvjEiUxTsPlxgHea3Y2Ex59pUu4/p+PvKZT/KeD3ycMMoYbF7kew8f49ZDr/Gh907YvVxw7kKXl45FaCdQAi5tJBy8/gN86MMfYe/Bw2RJ/ANv2MY5BqMJC0srbFw6fplEeKfemvIBb8rTl6SCbMvadTqbb+PY5zDUNU43oM0V3WwIlT0AACAASURBVMXtK/SDXILQB99t7wqkqc/PyDJkmiDC0HfLppMEAk9fUhIZRt78qp3FD432HbwowoxHWK0xYehzOqzXdjnnEE3z+u/tDXwWBAEiTpBphprrI7s91PIywcoKamEesbSI7mRUYcjEOTbLkrXhkLW1Vqtx6RL5xiZmNETkOVFTk1pD6KDTAo5UCFIpSZQiDULiKCKOYsLIhxlGcewnVLTGstVNMkLMdGzWObQ07VzKFkVISNHa4srLLHO91uNykLF9v6VSvquRpYTWoHo9gvk5rNaEoxFxrw/G0BQFTVXRaIPWFt04dGkplcQ6SzmSSOU8i05K4iQiVjEiSomSHgExke1gXQdERhD1SLvzZL150v48cadDd36BNO0QJylhELXvfSoW/8F/26mAfvbzFcu0n3Zlx+OdUDtgY6d2aqd+SsrNKNrQXqyjiGDfQXofez/dG2+hGW4Q3HiI+unv4vIR5fdfpl67SNibQwbRVWsU2xJwg22zWNY6L1AcbjB+6XmK559Hn75Es3YRuzFG9jPiW26i9957SA8dJlheRanQA462jLGYsqRZu8DwyceZPPYU5sw57GCI7HRR1+0hu+dd9O68i2R1H0G3hwwkDkjiiJX9h5jfcwPHT82hJyUnX5sQasMuYC2JCfoRm+OKG/KaucZw/vSQtWFNPszp15rbgZ4UnJGCcypgEgQ4AZHTzDeaOe240TqeHRQ88xwoFcCwYAUokoDu3h6dQJAf3WCuNijr2Bg4jpwIOX1G851v15w8XTHYLLG118ucCSSvnUh45ZWMPA/4yPtSVhZKOpF/vG4kFy4mPPtyxLOvHuK+Tz7IrXe+h07Wo2kqNs6/xsapF3jv7ZvsWqwwteSZZ2NePLEfFSwgBWTpLt7/iQ+xsnodaRRd9nd73SPHev/9UPiU5HfSTf6vbrXJ0q3wWEYRsgUXMo69zW3kQ/xcoHwHgR8g25XSB/S1NCQRRVvrm64zjBCBAqmYnrAzeovwNCYZBLipFW6WzWhUqttDdTueUpWk2DhHVFM61b+AO9XU6jYM2s5GC7y6PlxQZB1c6nM1tBBUWlPUNXlZkhc5RZ5T5QWmbB2otCYwltA6QiB0DuUs0jmkcwjnTTCmtNRpZ1UgcFOdmpixoZhee7G+u2sxTMHDlLo4pcD5tHCvzZKzQMDpp3ytXffdExkEyDD0NKpZinuCaileYRQRBQGxkkRaEDlHYEA2DhOAri115RDKEdWCSitkEBDKGMIMJROk7CNED6G6RHGPtDNH2p0j7fWI04wk2y6SVy0YnWrC7Iwitv34E9v+m+7L9r298utlr3sHXYl2wMZO7dRO/ZSUuHw2KFQEew/S+cTHmf9rHyZeWEAlMZ0H7qb8ysPYi6epn3uW/KXniXfvQcXRGxLhWeOoxyOG33+S0de/zeSLD3tb3XzsZ1itQUhF0Ztjctu7yX7m/ez6xV+kc8NhVBQihHfKqgcDNr73LcZf+Sb5XzyMee1VXFl6jrdSiDhlsrKP8f0P0P3wAyx++KPEu/cgw4AgUPQWV9l34y088d1VTp+6yKmzmkXjWEFwcleH+z7Y58T3N4leqDlYOy6YivNFTeocu4A8kHw7i1CLKf2VRfoyZWlekaWbnDo24sjping9Z3dtOLIxxgArDnZJwcXFDrc8sMBkorl0ckjTGLRxnDxT8McPWeqioRqWhI1lwTgWnSNEoAWczRueuzTh7Nkuly5mfPKvKw7tm+Cc5OjJlC/8ueLoqV287+M/wz0Pfozl5T0ESrK5vsmJF54lC17m0MGSQGleOZpy7PQt3Pbgx7ntzvcSKUWn02V53/V00g5KXa6LuUp4ue33EugBCcw0Hjv1FpacDrBDpBC4LEN2fZiebAP17KiDTCe4qvT0Ra3BmKskGwJ8ZyJohdWpTwFXXb8u2+/59XY7yCydgRixnUo1HTxLBWHodQOZxtV9grICIFha9JQqB64ssXXlgwVbOpWwflD6ZmrW1ZiGCnY7LX1qHrW4iFyYR/T72KxDrRSFtYzrmuEkZzAcMdwcMN4cUI5HmDxHVhVBXRNbQ8J2sOGQU12ZtVhjsc5eRoVCeAcpISXSOey288TiQYqxFqyYgTMlJcJZP9C2cos6NAUfP+CiK4Tw3Y0wwsaaIMsIOl1MVbd6mQ5BXROlGXEyIalKskZTGkdlHE0jcBJM4SgDh3EgI0lWhRDEBHTIkjmCqEsczxNEc0TRHHHSJ+30SNIuSZYRxglxJyPJMoIp4JCeZznVqdipVsW1joBie2en1aHg/DGEmIG2GXWqdRGcUarEOwdu7ICNnfqx1/RyMx5uYEYTXrcB6KC3ZwWpdmSXO/Vjqmk7XgpE1iX9wIeY//lPEK/sQ0UBkJLd8S4GBw/RrF/AnD/N5PGnyW65jajf9zOavP4F3mpLU+RsPvEdLv3jf0r92HcwZ17zjjh2q63iADuZYDfX0cdegVKjfvM3SFf2IYKApijYfPzbrP3O/0r91PcwF89Do5naQDmAcYEZDLBnX6N68gnspXWW//VfItq1ggwD4iRlae/1TOo5Hv/+iOGo5qCFngCpBHMrCXObKeOXRyyhyRxccI4aOC0Em1mHe+5eZt+NCWfO1bx4ZEwepfzM+7ocvCPj+ecaHvnqeYrNoc8nA2K8XDePA6JuxOZGReQcE2BsHYNRwWhcsst5elYmwISSSoBxsGQti8ZxsTAcfW3EQ18QjMsOP/vhJTY2NZ//guHl1zLuuOseHvzoJ9m1ey9xFNA0ho2Lpznz6sscOrBBr6NpasULL/XZc8v93PeBj7H/wGHiQLU+/3ImXH2jJdv9C6aC5J16S0uItqsRtaLkLPOp3f0+wVwfMxyhJj6YzlWlP3V0s2WmwHagISFo15X4ADzV6yH7fYJ+Hzc353/udFFp6rMrWvvWKyfdZ9qJKEJlGbZpULUHG+HSEjb3YMMWBbYscZV3y7LW4KxFaDezpt4OduHqjswsvC+cdlE6qL7XaAQLCwRLi4i5OVy3g05iSiHItWZYFGyOxgwHXquRD4c04wmUBaquCXVDbC0pfpAYtkBDtI5d1lrMdHEO5fy79DPzyuvV2s/Zucutpaeue0JsdT+U8uBkpj+7Yk9f73zzm/WuUSoMsCYmzDpUWYaqKg8+u11UVaHSlDCOicOIRFWkVlAaR904nICydNTK74+MBHkVQRgTuwwRz6PSPklviTRbJEnmSbM50qxDnGREcUIQht7mN0291iP0onafz6ExTYMxTQvOtvZv2t2RrRAeF/ju6QxMiG2ajW15Ja/b83h71g7Y2KmfSDnnOPILn6F85GvI1+9hs/CHf8jN/+av7HjX79SPpWaTkFKillfpfug9ZIduQUWRd0IJlNdB3HCQ5qVnceMR1fePUJw8SefgTchgSxF8JWR2zmHqiuLMSQZfeJjqO9/EXjiDK+tr8nWFcX6wcfYUk699k/EH7iPozhF0utSDTUaPPEr99GOYS+e9t7/b2m67QWg0ZjjAHXmB4Z99mfTdd9C/t0s0N4dSiqw/T295gUmlqY1BAgYoCs2Jc5qLE8mmE0SAxuudLTACEikoSjh2rOD4sQEba2PKYUJo+iwuRQw2HLWDQfsaBdTAcRzruebVEwXrJ2oSbSkcFHg3qABHKAVVFGA6IZ35iCgNEbXl0maJGJWoxtLTlrNnJnztWxFlHXDpvOW5F2uuv/kG7v3Q+9iz9yBxGCCEQGvNxtp56vwCew/XSOkoyoBL40Xe/f6bmF9aJY5Db8U7HWvKq2cGX+/StHVb3/5vp97SmjpAhSEyDMF4gKDm51DjMcFojJ2MUZMJriwBf35iLKC3BNmzAbvXashOB9Xv+2yKVlxt5/oEvZ5P305S/9wgaK10p+9nurSz1EGADUNUluKaLjg8CJh4sfgW2KhwTY1ovB2SsxZxRfbGte6HYvv7jmOvJ+n1kG2mRrC4iJifh14Pm8TUSjGpa0ZlxWA8YTAcMhxsMh4MqLZ1NaIWaCRAhD+vxbSb0dpq18ZQW0Nj2hl7twUgfOq3D+2bgQy3BQyAbdcyB2L7E6Yf5JsrKXwquQotMopQWYKqU2Qn80tZoLKEME2IJiFJoEiahhSojMM2UJVeS2ZxFIlgUvhQxI5JsKqLTOaIu4tk3SXSziKd7hxJK4qfWfOGIUEYIqS38vU26wZnNNZU6KbGGJ8uPv2rytbFLAgjBDEohw+c9J/FFGjM8oW22VG9k65CO2Bjp35iZeoKaf0JdjVr0SEwPr11p3bqx1TTSTMRBoSHDtG5+16ixWU/A4WflUyWlknfcyfVk0+hB89Sv/Q8k6eeZu7e96ESr9sQzhHQ3ojbdVttyc+8xsYXv0D+0J9gzr7mQwKvGMFednswDldWNM8/xfDPvkq8vEp88DD5a8cpvvOo72hUzVXruGyftMVOcqqnH2Xz818hXF4h6NyJUpIk67HnugOEccqYISeAyjkuro858kWL0QbTGFS7L6v4m0IGxOMxl54pCIDdRrPbOGRRw+aEgZIYBzc0mnnnheOyXU5ZR3NpxDPfqKmaBqkNBR6QiPbrZhiy95ZV7ror47abwbqQcmKhGPHcsyNePlqhzxWUZcP3X1nj6IkQIRzLu/fxwU98jPsf/DBz/TmUFFjnqKqCcyeOE4RnWF5uEE6wuRlTun3M795P3WjW1i7irKUsJghgbmEXUZwSBQFSCpSU7MRmvIOqzc0QUwqRdahul2BufpZtYfO8HdQXALiixBqLE0DTzLoafh0tfarbdkfmfXdAzS/MOhui00EkiacttbauU+B52aEzpcNso1MBBPPz2MK7Udm8mAEOWVVQ134Qare6AttrCjgus7mdvu8s9YLw+RZoLC2hFhaQ/T5NltIEAZVzjMuKQb5FnxptDiiGI/TEdzXCpiEylthaYtpEbcA4i7YWaSyVMShjCLUhMX4JZ0EPrX5Cqbbb4dqBNVv0IaYgxIGQbfzdFmVqps94E53HKZVKBgEyClFJjExjZCdBdBNEGSOzGJmEBHFAHEqyWlBpqJynvua1w0mHFY6mgLJUhLGi1jFOdpBhlzDpkfbn6fUWybpzJG2yeRAErXuWmoEHhM9OctZiTYPRFbop0E2F1o130mo7QZ7NkSJb4OUd1Gb2g0zbHMJNgcYWxeqdgjd2wMZO/URKCMGh/+OPuPTod2iEY/K3/zb24kUAkv/475Dddx8Oyb6Pfdw//618szv1V6pcK0o0jcY0eusin3WRScfPPuG2bnhRQnz4FtTNh2mOPI85f5ryO09RfvIkYacHYYB0nrsf0w4AHJi6ZvLsM4w//1X0qeNQ6zf2Bq3DjoaU33uM0V234roL5K8cwZw4dk2wctm+bdtHOxpSPv4k4/feSXbDYWSaEIUh88uLJEmGFJIcwxDY3xjYGBECXedtbafdjQBInANtKbVF4IjZylEXxu/XVMdwpa6hclA2hqLJyYFNB2NgHv/Vz3gKpBPkY8nLRytOvjqhaCwf+muSn/2FPgdf0vzxQwH5uRG11hSNIYsTbjh8J3e/737mF1dwQKMt2liGg3UunXmVpf55OmmFNTBYd2giTh5/lReeexWKhkl5icFaTi+ZY+/hZfZet4/+wjK9bpeFpRXiOCFQikBdA3i0tJ0rH9i5Vr2FtZ1KJQSq7mD7FUFR+MH8FGwUpR/85TnCGE/fmYbpqcDTkNJ0q6uxsIBaXCBY9F/d3Byy04U0RcQxbupE9ZcMiL2zVfve0gRwqP4cQdtlscX0vRVei9UKs61puxvXcDC6yuY2ihBp4uld/T5qYZFg15KnT83P47odTBRRA3lVe6AxGjEYDBhubjIZDKnHY2yxnT5liJ3Dm0z7MtaDDNPO0jutCbQm0ZrU+Oe3fw4/2Dbebcpai9Yaawxa63YALcBZhFSoNvQPAdLJVq8i2TZ5f9l+b//dVcfBrNOlkJFCxQEyDRBZiMhCZBag0oAgVoSRJKkFHQdVK0MZ1w4pHFo4dOloKkHdKLQJcDJByIQw6hAnXdJOl06vRxzHs7T07VSnrT+Yw1qDMQ1GF5hmQl3m6KbGWv8ZCRn4cFFhZla5UobtzFiLJsTWcpmo/k1SQd/K2gEbO/UTq4VDB1g4dAAHPPU7/xN1CzYO/tZvMbdv7zuqJbhT74xyxqGrEj0aoCcF9cUL2KryA/yqotm4SN3rweISqrVtNMUEK4GlDsgQV+TUrx5h/MKzBHPzBN0eTpuZU0u7JUxVUp04iT79Gq6pZ4+8kaPaaYM+e4rJsy8hb7yJ8sQp7Ghw2ezm64mXt9ah0edOUx45ji5yojRBSkEShcRSkgo4DNwAzLXaDI3vSlR4mtOw/R2Axs1+vtYEmsQDrk77fdD+nEHrzQ+LwAE8dasEJu12NnRDdewix88PaALHRl5hhON7so96oEsSdVieazh6fozPB4cgjFha6VBXFZcunKGeZMRJirZw6uRRxoMzHDo8IQwseS3YHDsuXbzAd7/2KHHU4YbrVzjzyhm0aLjuriWe/c5zPPPoU+y97kb6cz0O3X4dK3sP0u326ffmiKPosoRwIQSkCSKM3lE3+b/KJWgpS2GIFBKXZai69hqNsph1NWxZ+sHveOzF2O0MgbPWdzUST0PyNKxW77C4gFpY8N2IXg+ZZRDHEEa41olqNvHMNc6RViwuAwdR7GlU3e4sZ8PmBSYvfMp4UeDKCle3dCpjrkmn8qsVLUDyXROZtfSxhXmCpUWCpUXkwgL0e5g0pZaS0hjGdcVgNN4ShQ8GlKMhOp8gypKw8fSp2LlWm+T3x+DBhjUGpQ1aG28rqzWp1lTakLY6jqlY3A+wNU1dUdc1TaOpa08hmlYQBIStzgHnWr2/xEovABM/xGBaCLx9biiQkUAmApEKRCYRmURmkiAVRLnA1ILGQGZ9tzU2jrLxnQ1bWkwFuoKmETRa0hiJcRKE8kBJqbajMbXmvbqcc1hjZp0N00xoqhFNXc7AhpQhJggJQ0kQBAgEVsXYq3izfgfdO/TaswM2durHXtcaJNltgyhrHcKJnfv3Tv1IyzmHaSqGT32Pzc/9Bc3Fi9SnTmLPncLWNdWLz3Hhf/4Dwv0HmP/0x5m7535sU7PxlS+z+bkv0Lz4HNQVTtfo46+w/vv/hPzr3yO5410EH/6gp2PQjlssNMMBxUtHsWsXQL/JgC5rMWsXyL/zPeqlDuaJ72NHw7+0q7F91k8AGItdv0jz4hHMcBMWFhEIuiogUwqEYB0PLiZAjh/4V3ithW0fc9sWu+37a21/Sp3a/v2UXhbhgUe3XZaA3e1yi7HIcYGZFAyACw5yCeMnN/nSkRIdBFwcNwQtXS1QiiSJuXhyg4c/+wUWOhmpEiQLfbQznHzxOZaTZ1ldmhAoh3ExQx1w/OR5gguSw4dvZm51F4uDi2ysO26+70Emk69y9IUjLCxLitEmf/xPHmVpZTcre/dy9/vexeHb7iZJUkIlZjofOdeHJLusu7GjL3sLa0oxUb7TIE2K6jS4uiGofMClBx2+s6GGI1zTYIWY3ogQYbDlPjXXnwGNYGHR06jm5lAdn7VBGEIQYIXkDbFYplSvMEDgUJ0MV/cBLuu+BG33RVbenQrtszlmlKrtJacJ4Z4+pbrdy+lTi0vI+TlsltEEIaXRTJqmdZ8aMtgcMNz0ovB6PMEVhXdr0nqm1Zh2Mi0ebNTWgTFIo4l0g20awqYhbRo6ukFrg9Ea3TQopdBNQ103lGVJWRQ0TUNVV9R14x2VpCAMQ+I4njk0eWwhPPBoqVj+xx/sSDXNsfCuWBYhLQQWGTlk6hCpQ2QOmTlUBlEhsLVAG0HtHFZDYqDAYoWlri261DSlpiwaiqKhKDVlZagbgzamBVdulsd6rffkOzoNuqlo6pyqHFHlA5p6gjbaX1ZUiFKRF8lLRWAFyARj/AG21eAQs2Nh+zX6nVI7YGOnfqJ1rZNDvfQK7rp9O52NnfrRlgPXNJTPv8zk83+Cvngem5fYyRiMwZ49TfHlL1Ev7yY+uJfebXdh6pLiiWeov/5l7Ma6T662FpdPqJ98HPvaCczGgOye272F7baNmarArm3i6vLN3wUcuKrEnHgV+3VwJy9BXf/g1125jrrCXlrHFpOZo40MQ0QYUSB4GQ8EzLbFcjmouFKY+oPqKn0sW+BD0brZ4LsefTzwWAZWnWPOQR/BAg5poCo16/WEdbwWo3CwKQVBkrF//x5uPLyXxaUeqZQEo4rN85tcWLvA8Zef5raPbjDXa1DS678C4VhaXuLmd93NUm+V4fmG8aZlPByQF2MW9+7m9KkNFlavZ2W/4qVnXkaIgtFogye//Qzzi7vYvecgKom3ud6olo+/c61629SMQtPmTLQBczLrEPT6mN4Q1e/hmgbV6WDziT//jUFMOxtx7GlUWQfV7cwsU1WWodIUlSQQBhAEOCW3uPNX1jVOGCFlG/jnfF5HEqN0iul0vE1tt4vp+O3a8QibRxBFiKbGaYNwW90NMQMvbQ5InCCy1NOoet6eV/W6uDTFxbFPxq4tZdOQlxV5Ps3UyKmLElNViKbxGgxnCbdp0WAb2HC+syGMH2hLbUgbTaU1tTZoozHW+A5IOwj3HQ4363gY49fhcEinMMq1z2uX1qXJf7/t99ssYl/nI24zLHw3CGdAGITUCKURoUFGBhlbZGwJErAxhDFENcQN1NKDjciCMQ6jLa7WmKqhqRqqsqaqaqq6pq4br3XTZuYsdSUYcs5rVbQxNE1DXVfUdUldecBRVxOM8cBLBTFSRYRxShAkOAJQNdoo361rgbHDu2Zdebxt8yd8W9cO2Nipn3gJIElSxu3P9vZb2Ll579SPpYREpoEfRBuNwyKSeGuGqC5w+RA7GbchVRZXl7imAAyk8dZ13BpcOcHmY2yjEW6bBaqjFW54vvUPNdvdaLh4FvfIOs742c03tIvbf5jeqGfWng7daBqjafAWtDOdx5t9f69TP2g928HHBfxAZgo+UqCDYx5YAFatY9n6LJBbgNNS8P0kRh24gYPX3cJif5WVfavs3r2L/twS46ri6e89wnhdcuNNgjQzKOEIRcNiILn5+oP87L/2yywt7cbWBSde3sWT3/wWX/7//pyl1YjG5AipWNq9l4P7rmf19v0s7V7hkT/9Ko989WHufeADHDhwE0mSzNKP/9J20069NSVlazOK5/UBtCJkZw3OOkQcY/Mc5ywmSbz2whhkGHpB+K5dhLt3E660y/IugsVFn62hAogiXAs0RWvTKtptiCtR+vZqQaoUApLEAyAVEBqL07pdGr/UNU57tyLROlOh8dkgbWCgiCJElqI6XdTCAuHyMuHqKuGePYSrq4jFBXS3SyMVedMwKHI2hiPW1tdZv3iJwdoao/U16sEmTMaEVUmqG1JjyfDnZUALMvD0x4Gx1E0DVUVUllRFgShyorygUxZ0y4pOXROogDAIZ9a42hjKWredDU3daHAglcMikCoktBC59nMScpu161/ymW6rGW1L11hdY22OcxMQE1ATgmSM7eSYfgl5g6wNogFhBM4KjANROcYWaueQxkBdoyc5WgUUrT1wEAR0uz06nS5Z1iFOkpkwfGrX66y/RjhraZqGIp+QjweU+QZVfolycoHJcJ2qGGFM2XZGImQQUTeGsjKEcUmSgRUJqrXDFULObjFSCbyyZWoV/M64JO2AjZ36idbUTeMyNyrrRag7gGOnfpQlhEBGEdk99zH3N36T+vwF3DiHstpK6hUC0emQ3n0XKk4QSpG9/35M03getXWXUf5UGhMfuoVwbh5x4Sy0vvAOByqEbscHg3G5cPoNlQO0AZ1fvS9vaIeBKMYtzeGSDMA7NTU1TdNgnMNue6pkS2MohfDOOsILo2Xr7jL1wr/WTX86G2msxTragC/XDsq3dmk7JWtaJV4svp16NdV89IAujgUESaDoruznX/rVz3DrHe+iKitOvXqe504cQaavMCo3efZ7zxGaIacvJSzOC9JojFKOTgZNPWGwfp4kzYjjlGh+FybqUW4c45lvbFIag3OWMOmQLGVYK4myHpNqyJ/830/w/DOv8tc/+UHuuPMeorhDUzez0LV3wP39p6uET/+WLsSZBKe7BE3ju32F12yY9Q1sXUMQIoLQg40gQM21ovCFeYL5BW952++juh1EmnkjhMCrGLbnQLhtx/mV38G2U0e2+o4wQiatO1NdE5RzXsQ+mbRLviUYb7sOzjlvPau2u091vGvWXB+1uDjTaoj5Oeh2MWFI4yBvakaTnOFozGA4ZDwYMBmOqFpRuKxrwhl9yms1pl0NQ2v2AIydF4i7piGsKlwLOrplQV6UlFVJVVYebIQR2mi0NtR1Q13XVFVFWdXUdQ0ClJSY0LsuhWHotRtmqytip5kbcE3b8NmnbdtgQd1gdYXRJVZPwI5xdowQI1Q4IYhzTFbiOjWuo7EdhypAlYKo8pfdtHakzndbdKOxVYUrCppJTjEaE0UR49GY8XhCtzshyzLiKEYq6dPCAddqVbQx1FVFPh4xGm5STNap8nWK8QaT4TplMULrEqxFqggVxCAjLAFRrNEmQKgOQRgSRnFro9umkeOQUmCl8CCXq40E3o61AzZ26ida01MiDLcOPT3Op15AO7VTP7oSIJUiPXA96tM/jykLXN2AmXrstwPpQPkgvDhCRhHzDz5AcvMhn+zb3nymR64IFEG3j056SPXy1qaEQCUJaqEPceJX7X40A9I3fF60TlpqYQEZJzjh9VCVs1QtJzpsLV7DQLWuS4ooSoiUIo4igiTz+oggIO12EVHSUgTa6YHp4MpZMAYzHjOqShpnqcuSvJhQFDm1aWcbWzDirE/m3d5V2Q5AmnY/C3zGhwJiHL0w4KblZW66424Ov/seQiVYve44r7z0Eo/8xTd4+pmnuXjpHKEscTbl0gMBCx+LSYKKoOM4e/oof/7Zz7FrZT9zC3NU1YBjR4/R4OqakgAAIABJREFUWwgodUnTmBmYdO0suB8sBDT1hJMnXuBL/7xkuD7gxltvo65q72K0AzXeftWCZaRChgEujrBJ4oXf3S62aZC9Hmoy2TqOjUGGwSx5XHU7Ppchy5CJD++TUeSF2tOQnu0I47LW5g84KqZuSUGICC2ypW6prIPqdJCddttp6ulRUeSzPKzx+g2pEK0wXMSxTwtvU85Vr+tfn6aYMERLSWPMFn2qKFr6VEFdFJiqgqZBGU1oPX0qZEsUDlvmETWOyjmK9n1orQmbhrKuKWfUIj+h0TQNWmt/3hu/6OmitQ/7A5wCKb27lTHGP9e6LaDhXGtT/voBmluUK4OzGmtrrClxJsfZHOwEQY6QBTIoUWGNjrTnSkUOEQpEIEA5lIRQQOggxBJaQ9X4TpMpS6q8oEwLiiKnKAqqqvTUqKZug/gcQrTXD11jtKapS+pq4nUa5ZiqnFCWOWWZU5UFuinBGWSgCYymric0lZ+CESpFhQ7nIgQaF0QgPOBQ0NrsCk+zetMnyltTO2Bjp96SmiJxAagTJ+HWm9npbOzUj7qEkoRZhyDNPD/YWH/jds7PNrb0CyH9QMBZR7S4QtBfagcTPp1WyNZ2EP+74eamfx1TvrggzDrEe/ZQdvtYKcHYH/qIfrOvc3huuJxfJLr+AFG3j2hnYeuiwFlNHMXs37eX5d0r7Nu1i/7SAv1Ol8XVRbpph16WkSzOEycxaRiSZF1UkiCkmA0C/IYcVnuw4coJg0lOpTWjzU3Onz7DKy+8xLAsGQ0m5EXBaDhkkk8oijFVVfpZT7t9FvNy8DFN2ikFRHHC4v597D1wgMXFJQDS0QSVneLixgXOXzyPCENqLXj8qQGjYcZtN0W8+6aKbtdBvcYLj36H7tJuMBFrgzUWdu1i3833sV9bRus1iIAyH7F5bp1svo8xDZ35OVZuuAGc4cK50zz69ZJzZzdZ3ddj2ofdqbdhTS1hw8jz87t+Nt5WFQiwy7twxiCSBJmmMzeqoNclWFoiWFj0oYC9ngcASep1Fk3jqVP2LwMVrmVuXc3hB/z1IwgQ1noKTJai6i52rkDlE8I8x44n2Fa0bcsCUdcz7dVsv9LU0776UzG7D/BTc3PYTgcTx9TaUGrDKC8YjkYMh0PGgyH5aEQ1absaVUXYaGLjMzWm9CmY6jSgxFEAE+fIjcFp39mgKIjzgnGeM5nk5HlBURQoJYmiCGvBtDa+RvtFa43W/uxWVqKF8Hbk7WNGe92Hsm3GhHOvK4LePjHgTOPzK+oxppmgmwGm3sDpTbAbIEcIOcapAhdW6FCjI4uJwQRgpYAWbMQ4jHPU2lBVFY2SmMmYcjgkCALG/SGj/pBRr0eWdYiiGCkEUaiQwuKcxuiSpq6oigllvkkxXiOfrFEV65TFBvlkk6qcYEwNzqBUiAojoiImDKT/PSDDkjCMwGaoIEGoGESAc3bWjRZCELh3xjD+nfEud+qvXOXjNmQJkIcOesGduJJPfiW1yv88S0VwDisE0kH78svKXYOaddVz2sGTcGLbOq61QuddMa5YydYWLt/W65HCrvX77XQb//jW/1z12Jur6WtmmUuXbe/q76bWF69n/nGt9/B2h4hCCpx2uKahunSe8uQxzHhCsLyLdN9Bwv48Komx2mCKgvzUMarTp3FSEs7PEa/uI5pbJEhTz5dt3VSu2AoqSUkO38hk//Xo40dw5k0KvN9kXXl8iDAgOHAD2a03E6QpDkfTNKyfv4TRNSu79/KZf+uXufu++9i/Zy9Zt0cSx6RpRhiEKClRwZZnvKdGObSxVHVF09r5RlFMqIK2MyJmQtC8rDh35gRf+ud/AcGAfARx5ulVg9GYyWDI+dMXGE0qhpMxo+GAMh8znoypmgqtDdoajGUmyE6yLqv79pF25yjrhovnTvLwl77It77yLV54/kWCOKXT72F1w/qZMSdPF7zwSp87bgzo9WHPqmSgI7oLe7n5jv288MxxVvctkaURG4TE/QxrK86ePMrGcMKhbsZksAnaEacdGl2jugFBoFk7e4n5XaEXw75BPc1O/eRLKE8EkkkMOALjgxRkGHpXqjDCTCaY8cQDD6VQ3Q7Bwjzh8i7CpV0E8/OobheZJr4T0U5STKk9cEWXbgaYfwAMnQIOKXDWobTBNRpXN7iq9u5ZVYWta4K6RmsNSvkE9CDw3ZB+H7W0SLC4RLiyQri6QrC8jFiYx6YpNYJJUzIsCtY3NllfX2djbY3B2jrFYEAzHEGeE9Y1qTFkODK8jkrQdjQc5DjGeLrjyDlyrbF1gyoL9HhMMBzSGQzo9Xt0ux3SNkskDCNUELbWroIgUBgTEAYBoqUgKqWIwoAoVCglUVLO3KjENLDudcq12RVWt3ayukBXQ5p6A1MPqSdnMdU5bLOBri9g9TraTtB2TOMqtNDU0tJIRyMFVnrhdSS8fkw6sNaDDYAmHFFsbACOKE2I04QkSYiiECkFxjQksSKQDkGD0WPqqqCYDMhH64xHa+STdZpyg3y8wWg0pCwLjK5xzqICb6EbhCBpCKsRuilQYZcgjNF1jyDqIlWGUAlBZPxcWXufdmG0Q6PaqZ+uutbh/nqXjDTLZjOY9Qsvw803zZ599vx5/t8/+r8IrWVU157+EfqEWG00Sgag/MV6GhCE25ZHMB0pS+WdhBAIa7yLiJCz9+VvHLK9ACoQPllWaEdtDcitQf7Uf8bM9ssDnmkFSPR2VvpsVO7BkQWEcxitCcJt6QwtN0XMRGZ+XQ12Zj0o23chpKTT7TIeDq8aaE73u9fvMxwMtmCEEOzZt5/zZ85gnJlNISvACen32Qk63Q779h9ABZLTJ48zGRdYa7nxlls4duQV3n3vvQRKMR6NWVhcoNfvc+ftt7/tgQb4dFid5xRnTrD5la+Qf+MxzOYmwXX76Xz4frp33UPnwE2YqiA/9jLrn/081VPPg3IES7vJHriL7r330Dv8LkSWXr0B12oggoD4wHWEh2+gfCyF8scLNmCbBkqAjBPCQweI9+1DBIEXaNYlw41NAPrzC+w/dIjlPQfozs/RyTLSJCVLU6JAIcXWuWOto6hKhoN1NjbXuXD+POsX1wDL8spuVlb3Mj+/SL8/TxKnSOF980dZijENrqloCkUniEj7KbHpEK/uZmVxD3EvIK9qJqMx6+fXOX9+jQuXLjIcbjIajyjKfGYLGccJaT9lNJ6wuXGJ7z7yNR7+3MOcOHEUoTRZnCJocK4mjAKc0+SVAiRJrFmddxy/oHyuioT5XbtZWl3i5IunOH/+Irv37eK5x5+lzgeESYSUjrOvncbJmjBM0KZBNyXDiWW1H/qZRsSM4rFTb8+aOUAFISKOkEmCa7SnS9WN1z6EoXd7UgrVSVG9XktFShBR7OlKSl0zvG8LWGyDF2/wcBDSS3t9GGGITKZOWK39bse7YJkkRSSJ12tY55222o6MyracrGSng8hSXBRjpUIbQ6U1ZV1TlCVFXlDmBXVZoKsK1/jwwMCaGX0qZCug03J5/k7tvFC8bgf5UmvCxuswiqKcLVVZUUURTdN4QXM7KaOUp22aQHn+FIIgkIShIgi2FqV8+rYUopUnXA05PNDwFE1rG6ypMbpE6xxdj9H1mKYaYaoRthmjmxzdlN56Vjc0WtNYg7aOxnIZtdMbVwg0zn8utrXzrRtMWdIUhadT5UXbySkpisJfOwmwyiGpfZZGnfs8jWpIXQ6oiiF1OfY0qqqkLGuaxoONMFAEkaXIc8Iw9FEAIkAZhzUVUgick6hQIqxEyMZndzh7mX7o7V47YGOnfgw1vQCLbf9vfxQm+Wj2WHzjoa3HnONzDz3ERz/1KW6+4fqZQMziw9maSqOClpOrTSskA6FNawsnkdMOSCA93942CCd96quQWCxCGLAK1xLrBQ4pFEIKGmP5D3/zN/nkP/tnHMDP7Hzp3/1b/K3/6O/w7330w/zXZ84QtnMvTsAR52h+9/f4p7/931K9dpr/Hn/hqhD8Zhrx2cee4O//O/82v/7dR+lc4/MAf4H/LwV8+u//Nre9+07+83/55/gdBAqw+AC23wJ+/Vd/g0/8F/8Zf+MXPsWvHTnOXdhtn7Jr1yX4IwH3/t7/wgd+5kP88s/9PL995Ch94CLwd2+8ni9949vEUQQoprJhKbzgzL7/fpyDR7/1GP/wv/lP+FTvHOH7/4Tbbj3cgjv49Mc+wtce/R5RK4x7u5ZzYKqKwbOPsfnQ5xk/9FnMuVM4oxFxQvnEExSf/DjuV36J/MSrjD77efI/+xx2/aI/LsKQ8tuPkD/wIO5v/hpzd74HEUVXbgUAGSjS/dfT+eD7yL/+DfTkOWjM1W/qR1SXidADhVzdT3b/PSR79iOUxFQ15WSErmFl7ypVo3nim9/g+PMvkiUxy6vL7L/uOm6+7Q727r2OpA2xs85hrebEyy/wuYc+yysvH+HU6dMUkxFhELJ7eZW9113HoZsPcu8D7+X6Q7fQ7fZ9JEBVEWEwSULiBItxRJRImnVvIaxrwb5OSinmifYepDyowWkmk3Um65tcGA45cewMg81NLlw4h7OWc68d4wsP/T+cPn6KZ554EqEKFnd1IVpGCIHWlmJSEyYFgZuQRoZAWmRk2buiWVmbI+xHvPToMbS07N6b0rgxe67fy+Hbb+Dlx5+nqSUPfvx9nHj2NZ5++gl2HVyhqRuK8Sa2MSyv3Mpd738XUSC4EA0IwuCqAehOvY1qmiwe+m6AyzJwECzMe+eqsoMtqrazIZFJTNDtEsz1UZ2u1020monLwIbYovxNJ5vctuVa476r/BWmrktBgIxiXOqzMoK5PmY8Ro1GqPEINZ7gqhIhFbYFRzJJ2qRwHzzoBe1zyG4XHUc0CMq6Ii9LRpOc0XDEeDQiH40pxxNsUSCqikBrImuJ2Qrwk/jJtMZ5nUYBFG2HowIqazHGIOsGWVZM8gmj8YjhaMhw5LsbUgo6Hf9VSkWgJHEUooRACmgCP22nlCQIA+I4JokioigkDH23VLWTgl4i095n20G1tbalZtUeRNQTmmpIU21STtbR1SbV5BKmXMPqEbYcUo0nNEVJOamoCk1dWOrK0Wiwxs9TCraygRzQOEdsDFY06KrETCbUSlG0IvtRr0en22n3DZwNCAOHkjW2HlJXY4rJGsX4EuV4jWK8SVUOmUzGTMYFedGgdYOzliCQRJEiDiVhAKapMcYRhA1B6INmtQWlBUEkETLBxGabPTA7nY2d+umryeaA8dmzCCGJ0oT5gweuot54TW4w6xIUozFzU9qSECRJ6l0vlLp85UGI7TgkAmMtZTNi48gRho9+B7c5Zs9nPkP/wHXEcXzZy3x3wA/anTUMzl/i1B/+7zgHqj/Hnl/8V5jbs3sGUwD+x9/7XT760EP8I92wC3juD/6AE5/+Bf7h7/1jfv/Tn+K69pnfdXARweL/+Yf8V//gf+DXfuNXiWvdXrgc/35Z0RQlf/d3fodfue+9fAq2pU5vVQNE9z/Az/3Cp/lXP/xh/jc8f3QK2v5Uwgd/+d/gP/j93+W/+3t/j9uPHuP+bUQxMQMacBR47OYb+e1f+iX+0W//Ax549VWWEWzg+E+V5CtffJh9Kyts3SJ9t8e5aTPGX8COP/Ln/MpnDrCnv0gcBCwvLPjnAVmWviMucM5a6o1LbH72i4wf+izNiaNQewqMK2qaF59hYh3sWaB84gWaLz+MOXcG15gWTJY05UvYjTXW+32i3aske67zK5feA31K+RNSEvbn6b3nfUw++hHGF89h1y9dBTh+GDrcla/fXkIJZJqRvOc++vfeRzS3AFJgnaUqc5ZX93D7rTfxwvMnee3VUwx6A0RVUmtDGCe8+967+PQv/SIHDtxMp+3cWOeYjAa8+PTzHDn2EiJM2HfwRvbs28PyUo/R+pAXn3qBky+d5LZ7buX2u+/khhtv88m4tSbspgih+P/Ze+84ya7q3ve7wwkVO850T06aoCyBUEYIJJIkggAJmwsYG7jPmGuSLzywLxgMJtkGY4zJYDAGGzA2BmzZ2IAIQgiEsoQ0M5rcM9O5u8KJe+/7x67umVZAAotn5jFLn1L1nDpVJ9SpfdZvr/X7/VAaWY8pqnPkeYvMWpCOPMtwiaHTLomrEf21GpUkZnTlKKv710DYYfuuPdx52w5++L0b2XHXHkxZkKYZIqjiVI2qrCKlJJAO6eawiWJ0IGTbppJKWGAN9Pdran0DrD15E6u3GnbeuYvtN+1lttNiaESwfccuDk202HbGCazYsJWx7V/j8IF9mKBFMisQKuDsx57DEy9/Ev1DK9lx54+9hOnx+KWLhW9l8fchBFJr7/gdxx5s9PUhlMbmOS7PwTrP3QoDVCX2PI1q1fM0ggAh1SLQOBpgPFg82Ih4P8AhZQ8M9VzAa1V0s4lpd7DtNrbt27xsnkMQINLYg5OKF4AIes7mur8f2WjiKhWMDsiLgm6e0+52abXbPaDRImm3ybtdyNIlClQRPsFeVKBykOFI8WINSe/vDEidwxqLLAtUltLtdmm32szPzTNXr1Ov1VBS0NdsEoYhYSCJo4gwCHpkcU8GB4GUYtFBPIojosg/gjBAKdVrqxJHKrf2iCu5KQuKPKXIOuTpPHk2R9LysrImn6PsTlEmM7iijcnmKVpdyjQnnSvI50uKtqXsOkzqsIVDGBD2iCqexZsaVqzFlIYsLyiTLkYp0vl5OnN1z9mo14jCECVBuJAgsGiR4UpfXcmSOdJkjqQzTbc1R5a1SZMuaZKTdAuK0ivhhaHCOUWeKYrMd1oIoXAWrMmRUuNEROAiEDE66MmrH69sHI9f5dh51bNIv/EtHBCddx6nf/e7D1gKFcJfeg6QA31eumdhjl4IqvX6/T+8lwxPToyz521vw3z0I15dyHkAsuuN/we3cT0nf+96asNDi9v15WHH9MFD7H3H2yk+9glEmvpUXcD2V7+K8LW/x7bXv5FKPQZg2dAwb/zTP+HVr3kNn7CW1xrDH77qVXz5uu+x/jnPYcOFF8HwECcIyZB19G8+ASEFa046iX0338o6fAPV+c7xut/5HT7+hS/wh3//ebLSsmjRZB36q1/GPfOZSCF52qb1vOI3X8xLxyeJWAARcA+OiXPO430f/hDXfutatr/73byyxx8RLCXRzQvBn2/exOev+QZ/9s53sfdP3sXLrMMAL1OKy170YtZuWN9b23+CL8da9u4/xN69u1k2OMjmrVv5/Nev4fN/lRO4KV7+ljfyt1/9Wq+l69iYSQHAOcrZafK7t2OnDnkvi6Nec1lGeWAvne9+F/OT/T3376PAgcObO81Nk9x8C+mB/YRDI16ZRmvfT91bVQiQgSZetoLGEy4gvfFmitt+jJufW/yCfhFnTWiNHFpO9ewziEdWIIPAH3dRkHS6VOqKZrycU05rsOVRp9HX14fpdDk0cZiDew+z655d3HnLzfT3DVKJV6GkQEnFyNr1nHfp4xm9dyNRI2L9CRsZWbGKgb4B0k6LuYnDHLx3L9PjHQ7cO83KVQnWWYxzaFzPlM+irCMtCpxJkCJGxFVcWCLLnLydogNLEQhcVCKFRjgIwoihvtWsWDHPrt17sDKhOVSjT1SwQlGpVmg2GyipKLOEA9vb9FULHn2aZNPqnEA5SidRtQpCQToHpQwZGOhDh3NEScr+vfuZ/PE0UlhG1/SzZ8dd7Nw5xsz8FO3tKVu2ncppjzmR8y+6mDVrT8A54WcxnVfXOkbu8b+6IQRwpIKAA1mrewBsSlxhemRb0VvHVw4WqxqqV706qqrBIjfjPpyNxX8//ItCSIHUCheGyLiCrdZ81aLdRrXa6G7HV+/j2FckAo2MK6jBQWR/P6q/H9XXh6zXKMOIEsjKkm6a0e50abfbtNseaGSdDibpIvIcfZRT+AIpXOCT7JwesAC6zgOOtLe8dA7rLKIsybKcNE3pdju0Wy1a8/O0GnUCrUizlFpZhcBXK5Ty93p7VOuh6KkpaaUJQt+e6IGG54wp5dutHN6F21qDNZaiyMmzhCzrkHXnfTLfniTrTFB0JzzY6Ezh0llc0cUkHcp2hsl6QGPeYloO03aUXYfLHLL0gGPhlqYQBDi0c4TWoouCPE2xUlG024vVjUrNgw2tQIqIKIBQFwiTURYZpsiwRYIpEkyZ+HavwnPfyrKkKAzOGZRQGKUxRmONxhowRYgUGnCUZYE2RU91yyyS5znqfB4LcRxsHI9HNOymjfCf3wIcZnp6KTN5IYRAnncO4tvfBsDcfQ9s3bL4srGWA/v2sWHN6qWfjePwznvZc8pJkBdLQIzFee+E7Tu5Y+VK1v3kLkY3HmnPOrxrF3u2bVuabIK/eRQ5+dvfwa3veS/Nz3+RE6+4DAE863+9jFUnnMA/XvE0rsTxW9vv5tzNmyjSjP6vfhWALc7QKBxWeNm+Lc6y0CAmcITA8274AW/YsJ5bgsD3ojpBAbSkYt2GdcjbbqU5vJyD+3fzsnv38uijqhQzwLv7+vjuNddQr1aRszN0tm3hpdPTVCdnGTQFZwFn4/tsf69a4wffu45r/+mf2PfOd/Ly3p68Xkn+4Uc/4oxTT2WB22ydY67V5j1vfiOHfvhvXP4bF/Dy3/t7rrvzJ3zi4x/jQ+9psLx6Cw64evUN/OjGGzn70Wc9/IvhlyCcdZjWPGZy0ivS3HdsLg1ueoLi69+FtOsfR63jWyMc5AXmwF7yA/uwW08GpaFS9Rr86sjsp1QSXavRPOs8us/ZQ9saih9fD2n+iwEaSiIHh4nOOZ/mRY8lqDeRSvq+7bTD5NghirLAxVU2rFnN+g2bkEojljlWbNrEyY9K2Xf3Hey++zAbt4wxvGwU3SN/Dy1byUWXPp7Vd9/Jrt37mDncwiR7YXXB6MqVrFq7nlPPOo+ySIijmEqlTiQkFSAvCzqthEockCcCaUtkWSKFQOkAIyxhHCBEisaQdB0VLUhSQ1QLUIGm2V9h7YYVzMy0mZtpMTnRwRQZcRjSaPbDaEy9WaHsdqlHOZdc5LjoMYYVQ6kHG6WfuKjUmmw4cQ3NvmVMTa1lfGKSb/z7tRzavweEYsOmLdgi5NDuaZatWsFJbEXrAZ71oqvYduLpDA0MEQaaNPMcnLLwJmUPSQY+Hv8tsaSKIIQ3wgsCJA5VqyKCwHP5rF0s5wqpvPFez4Fc6OB+7VMPvpH7xsOsXS7K9Aa4OEJVq9hGA93f897IMj+7nSTeJyTQvt1raBA9OIAe8KpZrlLBakVRlCR5TidJfFWj3abbapN1uhTdLjZNUUXhqxrOVzUCevw9/P0jP6qqsQAyCvy9aKGlWRiDK3LKNCXtdmm3WszPVanXqigpabfbVCsVlNLUanXCMOx59kikVIvqfVJ4UKG1Qmm9yNnw4hsLwhO96kKWUZYFaZqQJh3SboukO0vSmibrTFJ0JiiTSWw+D90ZbDKPzVNs2sW2M2xWUrRKbNti2xbTdrguuFxgSzwnBoGT/pJQjkUuS+gsaZ57PkynQzrfolufp1WrEUUhQSBRssREAhdZAopeBcf1mjU8kVvKnlWKAqVAGd9BoJRvMRNHcT6F9LywhRavhWt50ezwqMvwWInjYON4PKIRn3c+2Uc+AYDdtw9rvNrC0eFw5Hv3HXnPKScfGZ97g/+BffuA8468xzluftMbKd79bsR9AcN9oyzZd8F5DO3ZRxAG5Maw7/LLlwCNo+8Ti+X3NKV95TPYf911rH7MWWgZcN5TnsoPfu1/cODvPsMKB8+bmVts//o6sGvxswQJXtXjTpboO+GAYWt5Rk/d4ujlJ95xJ8uACnct6RkVCHIcfwyUTnD1FZdx1gWPZdnICL//qb9h2cgIwjkqcUhrvsP2u+7GlRnXX/RY/v6d7+Lj730vH8TfJP5Bwov/+lM86rTTFygXTExN8M43vpH6gR/wxrfsQPwmnP/kf+Sfv/09Vo6O8q43/D6HX3oZTzw/4rTRe5gdDfndSy/hxnt2sHx4+Kef/1+2kNLf2HuxeKnRK6gVJUxP+OTRHakoLcklrMOlXcrpFrbIQIeIOIZgKX9DCIHSinhwiIFLnwh5zvzYfsz+3VBaHtEQIOKI8PRH03z6E6muPwEZaoTwBO/WzBSTY7MoVTJ5cIzxiT3s3TVOpR4SakVAhIwiDB0oApIk7XmK9D7bley9+x5uvPZmxucOoWKLcILtdzVZPriK5SuG2XjiBtZvOIFm3wDOOFQYIYIQU3Zodwr6+wOQmmatQrvdIs+tl+Jt5zDgpRzDWJN0Ie6XtA/lDAxWyMuAFWsERTnIxrWr2De+m7IMqDf62LRpI6vWrGL95vVgS+65+Qc05XaeelHJ6GBCJfDn2VpHMZ9RCSJWrN3Ixs2ngjN0ul1qNc3X/1mxbst6nvj0pzIwMITSIVOH93Pz937I8MrlnH76OfQ1m0TaV68WkiRjPHH0mKnu/YqHd9729F8Zx4gghIXq1MJoK8URKeweMXzpJNmRVioW/DbE/UHFwmTzw+20Ez2pXhmGPe5GDZs0UUmCLgqQEpOkuCz3vKw4Qvf3eb5GXz+iVsOFISWCzJQkWUan06XTbtNpt0k7HfJulzLtcTVMSeCOtE8tVDUMC6RwQYGjwPMRhTvCZVjgTghr0WWJzjJE0qVst0jmYtqVGA3MDvQTBV6NKopCEBAEAVoHi47bSimk8qTwhYdcAHfOYZ2hyAtKU5JnOd1OhzzPSLodkk6LpDNH0poha0+RtycxyRQ2mYaig+vMYpM2FBkuSXHtApcbTMdguxabgEscLgNXSK8yKcFp4fnrzt+/IwcGRySEd3svCkzSpWi36c7PE9WqhHFEEGpCbcFqlBCowPWAVYDUETqICMII5wrKqCQqvKeIkr5KGoWKIPQVHhWEqCBC6ggpI3QQEwQRWodeIleqngHrfZzWj4E4DjaOxyMapjRHknd3tFDgkRAO2HfArwOIarxkzFYITjvzzCXvKU2vHZEkAAAgAElEQVRB+YG/QhTlQ84nSsCOTzNx0y2sOPssxvfuw967m4eYjvL7YyyH3/JmVn31K4jeTehJr3sN5//dZxA9QAE+iV+aOv70zxUIvnMfACJ65doAWIMf1C/Fz6acg6MPeBuCZH6WHd/5Pjd853o+L+Hja1ZTrVZ5wtOfwYUXP57ly4Y58zGPJgg1M7NzfPADH+DPrFezulvAtzdv423PuWrxHOdFwUff9nYuCK7l8rdMECjLgfkRkqrgpG3bUEryt1/5Cu9485u47rtzvOE35vj8t8/lA596P/19fccWMVYIVKWK7GsidIAlXXIVLKYLR/m+PNjniCBEVmOECo4gEsGRsvaRVVFaU1u5BnveOWTf+RHJ1Dh0Oos6/Y/IoSmJHBgiPvfR1E89DR1XET0OSWlKWnMztNMEG0kOHRqjnc7SNzxNFMeEQUijFqB0SHsuZ3BoOe4+V3RRFCRzOUbMMd+a5OCOeaw1DA03saZNpzvB9MQsSavL1pNPoq9vGMKIIlAIZ5HG9ORzQceSfEb2XIVLVODbV3SokFojcegwQCuIagHFrCQOHIGtMTgQMju3jDWnrOMxF57Plq1bGBwcJq422HPPbey7LeLEEyzD/RmV0KAE5AbyUjHdEuhKjUq1ThzHaCWI4gpnn/dYavEQy1YvY+u204mjiCzPmTmwCy0qbNy8kXqtRqjVQv4DeABjbYm15ljqYPjVjp6ZHmhk6BO8+7Wg9NqlxKKvzv0VqI4AjAfbzs+5b8qrZnmTvyqq3kBnGc5Y0AEyzXB54cFGGKCaDS/N22ggqhWs0hRlSZoXdNOEdqdDu9Oh2+6QdROKJMGmKS7PUcairfPGcBxpnzL4CkbJEcVFDzJ8hX5hPfDnTRpDVBSESYqMutj5efIoJLGWVrNBLCU2y4i1V/wKo4gorngittb+VAqB9YOv/07w1XZnLWVpesZ3BWmS0Gm1yNOUpNOm254nmZ8hb0+Tt6cpujPY7gxks5B3oduGtAN54SvKnRKXW1xqcYnDZuAKcEbiUF61kl7JgSP3hMA6YufIrCEErDGYLO9VN+bpVCvoKCIMNXHkW6niMIRAIVWIjmqEcU5UySmNRSqQUvTAjaQsSsASBJogUFSqVeJKjSCoEsRNtKyhgpio0iSK6+iogtLRYquZFA8uUf/LGMfBxvF4RGPFEy5hZxx7Q6Isozs9Q2P5sqUtTw7MnbcvTc8XpoOEII6r95s1vPeb38LNzj6sfbA4cIaxV/wuI9+/jsNf/hLk2UO+zyehDvMf3/AVGeUZCieecipX//rz+MTnPvuwtv9A4XDcX5fIL0vx1RCA2456deFmECIYxdHE8nQLp+zZwzBQvesuJt71TnYJwfXALUHIlLN8riiIEXwfx6e3bOPfrvsulSgAHFle8pxLLuaz79tOPej4CooJeOozJ3jnp79AJfIz9eedfz7v+qsP8uoXP5cd2VU89zeewDOefkVvr4+dEFIQDA4TnrCR/LabsK32YsL/QJ0RcOT4FqsfgNAKNbqKaP1aVKWKcEfPaor7JSZSScJaneZJZ5I//5mUB/ZT3H0rdJIl/d4/V34CvjWkWiM8+3yaT7qU6poNyNDPwFvrKPKcqbFxiryktBkzM1N08oTxqXmSTotao8nw8hUMD48S2BQ9oojiuCfLCcZYkm6H2c4YY/um2PGTXUxNTdJJOsTVBrMTmxhaNsyq1dOElZJavUb1pD7fjuIEgQLpHDbr0p6S9NUVgZQQSpKuIY41aVIQViBJSuq1iKQD/f0BtoRa1dJtGwaG6wixgtNPWc0JZ27l8Zc+heHBIcJAkRclhwONkikDjRytDEp6kms3V4xPRNx2d0xtQ0mr3aLVblGvxARBwLr1J7By1RqU0mgdYo1hbuYQ+3+yh6HhJus3bCYKAo62U3H4hGN+tkWn3VlMkI6h+/2vbsge20zrI9/XfcEGLCbBD5bFiZ/yr4d65ehlS8bQBcARBp4AXqthi9zfEoPQmxIWpQdBQYCueVM/WavhwggjBIW1pFlGt5vQ6XTodjp0u12yxMvdmqJAOoeSgkBoQiHQ4qgxb9G12yGcQ/b4Ck5A4AQxR42ZR1U3wjwn7km2ujDAWEtWr5EIgU5TkiBAlyUurkA1RxqD1hobhBh9pJqx0NRgrfFgoyjIul2KPCftdunMzZGliSe7z8+RtmZJ29OUnVlsMgvpPKQtKDJktw1phihLyEroGigdLne43AMN6yROaJwKcCrwhola+yp47wtS1qCtJcoLgqKgdI6iLCmzlLzToTs3j4pCwjigUtFIYYkjSSUO0UqiAkEYO+Kqw6EIi4A08E7gWqeYsvCcDa3RWhNXGsTVPnRQI4wH0aqB0iFxdYAwaqCDGlLH6DBarBAJ4Y1lj4U4DjaOxyMazdWr0Y99LPnX/x1nDHefdw7rvncdwyOjgMEYy/YvfRk3PYsDVBhRGxxeMri3kw533X47J/V4HA5ovfVtD7cTdjHsj37InltuxXzmb3+2g8gzOlNTNJePAD5xfMXrXsvnv/hF0jL3ZjoLSlkCKo6eKZKghaWLWARLpTG9fteHrqrcb/8B8BKEu3rLbmFxs8T47a5yjicDV+Y5y/E/6p/guOWKy/nm5/6OZq2GA8bGx3nRs67kc+88yHze5PCUZdNoyt9/80J+MvUvnHbG6YvbLozh5S98ATvu2M67do8Tqu/wjGc/k4F642c7l//NIaRAN/qpPuYM0ptvx4wfhuyh/S/E0c9aIusN4kc9iuq6jV6pJst6M0sLPcb3D6kVQb1O/zmPJX3qT2glHYodd/3X5XCF8Oo1206j7+qn09x6MqpSpSwtRZFRlJbp6Qn27j6ECwsOjk0hdMDqkWHiWDM2NoMMDctHRli/eTnd2XnWbVhL/8AwSvo+O2sNh3fdy+3X/wTjZlg5vIy+Ro3DMx1qtSq1qkK5gsnxOWrBJPsHDrJmw0biSpX+gRpznTZR7L1qkk5JX58EGxPVcjqtgqF1NebmMur1gMMHUk7Y2sfh3Qn9a0Jmxh19y2D+MNQHQqwbRaouZduRd2YIli0j1ApnHc1GnWrYx6HDknUrQowtsFZy4ECFH/woZmxuBX2Hunz9n69h/aY72LR5G5u3bmFwaDlhEPgWEmvpdlvc/t3vMz01xVmXnk+9OYhS908thRSLTsj3q44dj1/u6CkcPWSIxf892IsPsFj8tFcfYnt+pltqjQsj7yxeliAkMoqwZen5iFIilEbFka9qRBFloDGlIS+KRbCx4AGRJimm8PKqAFop4kqFipBEUhIKgaIHMqz1lRRrPCCwlqgskT3AoZxfd6Ggu1Dd0EVBkKbEWhNohTSGMo7JHOhuQkdKdJrhqhWo1VFpiu2Rwa3WSKkWZ3WctT3XceNBRqdDkWUknQ6tmVkPNubnSefnyNqzFJ05TNLCpS1E2kZkXWRZQJoi8sIrChYGkYOwIIwCI7BIhA5wQYSLYlwY4rSCIFgEG9JaRNYDRypDOYuy1vNV8oIySUg7bXQrpFuN6FQDlLTUKppGLUYKjZIBKpSEFYkhQOa+pdRaX2UriwyHRSrdcxFvIHUfKqyj4yFC3YcOQirVPoKwhtIVhAzRQYTWwSLP5VipbhwHG8fjEQ2pNRs++XHuXrPOE7x27Wb3idvYd+WVqGUjFF/4PGbvfsAhhCJ+wQvR4f3FYFvt9tIFZfEzD+TOOSZ+40Vw5+0/2/uAw7fdTvMSDzaEEAwvX04jjvjcZ77ASBizK/Uz1FJIBgeHOGHTOrRQpGlKrd6gKAu6nXn23r2TiU6blzzveayJoOM0k1lOM4popSmZcz235p8NiDgWpAlhGl8RkXgH1MuAb9f7uPlTn6FRrS2ei1e+6EW84mqo1FuccanlHz/awLmU97zrWkaWLaNxlALYzbfcwu8+03Lx+/uY6eaYdoVnP+nJ/Ou3v02oj51hQwiBjCKqW7fSPe1k8ttvxOX50knNn/oBIMIQtXIdtXPPIBwYQiqftCw8P2haInoVjsFh6heeTbZzL+XYXpifX9z+Q1U4HohbhFaokdVULjiX5hmPRldrGOfotGY4uHcv7SxjbuYwY4dnqAw6Duw5SBgZglAQxRFrNgzSms0RUpO0BMk8DC0foFatI+URmBVWqwytGoFpmJvbT6OqqA3VMDiCssbAcJX+6lpOe8xW1qxZRRTFOOuoNxvMdCaIKgGuN0tqrERITaAKcuOoNmt05xV9fZrWpCCOY5oDDicV1T5FZizNoZI0tVTrmiRRlPksY7v3snLlOq/HLyWDwyOs2bSJXTeN0qgbhocseeK45dYquw6u5qTzLkA4yz237mZ+roNWQwyvWEG9Odg7Vs/B6CYZhw9NY7Sl1hjwhNYHvSDEcXRxrMbPm5ktFDsWOF0Lfx91OfwscON+U09S+Nn1BS8NYxFKYuMYZzyZXUixyCmR1QpWKawQFLbwBn5JQpIkpGlKlmXkhScqO+dBggwCAikJtCZQGiV6LcfO+eTaGlRpCMsCVRpEnmHKEmEtoXMEzq8vF86BtV70Ic9R3S6RFARliQsCSmPJOx1SIYiyHKo1VCOhzHIIA0QUobTG9pJ7Z73hrSkKTFmSZxlJq+Wf2x06MzPkSUIyP0/anqfozGOSXrtU2oU8RRQZrixxWe55eNarTGElIBHCiwAIFUAYQbUK1RquEuO0xgbaqwzisKVBJgmqKJBKocsCVRQIB64ssXlGmXbJuiFpJybphgQaurWQvKghZYhUAVJJgkhinUYKBU5gYok1GqVzrDEIpZFKo4M+UE2EbKB0Pypoeu5G0EDqGKUjkBqpwh5A0Ud4LsdAHDtZw/E4JkIKQXPFSoKXvJjyYx/zsyZz85R//Sm8PsOCqwNEL/ufbHn3nzzw8Hz0SOx+ft0XcfutP/N7BQKazSXLpINTTj6RJ112GTd99Su88NnPpuwNurGOWbdxDe//6MfYtnUry4cHeqXNETZv2kw76XLemafwv36tzh99ZIwzGpLfedUlvP0vfkQwOcFVv3MV7//oP7P33j087eILuea719FNUxpxzEyaArLXT390Y89S/gd4Mts88JUw5F+u+RpDA32L53ZsYpwT1o7x5It389rXjjA+ey8jIxsxbhrbWM7G4WWEYdT7PMd1n/40L3jebl7y8n7+9ceH+ND7LqUY/wbj4xOsXrniZzyj/70htaK6YTPNpzye5MabyG76PiItHvS6WHI9Bhq9egO1pzyR5nkXoqvVI6X2hxFCClQc0Tj9MZirEop77yW/5QZE9uDbf7BwgFAC1T9A5ZJLGLzycqqr1+GkJO3Mc+v3f8C92/fTMV12bd9JZaCOzDXTU9OooE5/3yi1Rh/1Wp2+MxvUmzFJe5rDec7KVSuoVOu+WgMopVixfiPnnP8Ytm+/g+UjfbQ6Jd22ISszqtUKK1es4oxzTuXk0x5FJa4ShgFJmjI0MsDefYp6E1pzJZXQkXQt9f6Qosyp1zRKhzSbCmsEa9YGtFslzZEqB/enrN5QYXx/SrNpaE8r4n6LmY8pRJdDOw8xvukAK1atIwoj+oZGOeP8i5mbafG9m25G2BnKUlIf2sbpTzqJ5SvX8r3//A86nTYbTl5OWG0xPrabpD2zODNojaU1P8dMMU6aatqdFqY0uOCBAYdSEiXVA7xyPH5Z4pFKv+77G33gosf9t/Zw2iSXtm0K34KovRqWss7L8RrT81Rwi+1dQgqfHEOPq5HTTRL/6C4Ajowiz70qksC7pCtFGEWEWhOEIVpKZK9t0jkvMSuKgjDLKIuCMOl6YroxxKYkNBa5MMMPi9UNURReGEMIVFmipYLSYLtdCgdpN4FqFdlsItttgjDERBEq6BkmLlQ1jKHMc8qi9PyMHthI223SmVnyJCHvtDEdDzJE6n1DyDMocuhVgFxpcMYinMOiUNJLlKMDnA4gihDVKqJeRzQaUKvhggCjVa8F20FpvPRwmqGkQhUFSnqPEpzDlSWmyCnzlCxtk3YjwhCyNCTPamglPOFbB0SRB4lKOZTy36NzElPmXkpYKIRQhGEDrevooI4OGyhVQ+kApSpIFSJUiJQLxHqN6n1/x9uojsevbEghOONDH+LQa/43Y7/+a5hbbgXn24mkEIhak8YnP8aWZz1rsax99M9FCKgd7bMh/Pt+Hi2fnw+kOJatXbNkyXyaYqRGCsFpl13GP335q7goRApJ0p7jhn/9V1569VXMzM3zl5/8JFdddRWql7jV4wpvetPb2LXvi9TLu3jXOzbwzVu7RPvu5k3veRQ37Rune3A/zz7nbE6+eDPfue77vO7xZ7DtBSO84VU/4HnPfhyyfzPv/sB7GQxCNoyu4tqdOx5wzwMpue6mm1m/euWSm9mf/tZv8sdv3c+B+fV8+D/uYHM1wjlLkRoGh0d4ztVXceDAAbZs3ADAV370A66+ust1d03z7idu5q8/dSvnjc5QmiMtQEVREh0DVQ6pJLrRpHHmWXSf8RTKsX2Y/XsQxi7hTyzE4rUoBarZT/WSSxl4xmXEoysRPV8N5yym9NKMD6VKJJUiGhii/+wLyJ65k5nDBzAH9y+aCz7cEFIi4ojgjMfQ/+wrqJ90OjqOKMuSztw0h/eMM3LCIPOzil13a/oHI2YmDBtPXEGjsZoLLjmf9etPINCasb27uPWmO5naPYeQiqFlI4RhuHjsSkpqtRor16xkdnIOZStsPmmI5StX0Tc0RKADKpUKAwNDVKIKSnk3GxuEjK5YQay2U206OrNtdNXS6ThWrasyfqCk1gdThxNWru1jYqxg1doKe7e3iOqCOASTG0ZGIybHS+rLNLNThmazJJmL6TLL9rt3UqvXGRoeJQ5Dlq3ayKVXPY9DBy4kmZ8FpRlauQalI67/939l363XU9eTdMen2T17GwdFha5qglT+nDqDytpMHdxPhwF+/N0aK1esJl6xGn3fFjnncMZg7SOsLHY8fqljyf2p9x/CPbKJXo+7IYMAi/N+Ob3xZQFwOHwlonSWwhg6aUqr53PRbrU9XyNJyPLMS14DQgcoKQmVIqrXCIOAMIoItEZLiZMS5RyyNASZN6E1eUahFegUURbEeUFoSqQxyNIgrPGqSDhYAByAKEtCIQnLEtXtYo2h7HTJKxVUYx4938KEAWUUo7RGKtnjalhM4RN4UxTkaUbaalFkGVmnQzk3j8kyXNKBNIE0hdyT3ilLhDlilCEQ4DQCgVTem0QGHmS4MMRFEdRq0Gggmk1EvQZh6Ani1oC1iNLg4hiXZv48lYVXzRICaa33HDElZZGQp5ok0YSRIU01eV4lCCwVq3zLk1QEOiJXVQptUT3EWhY5pbVI4dUSo7hKGMXoICTUvnIhelLAQorFCtqiqeiDyTL/ksYvf6ZwPI7JkEKwcutmlt3wAw7fdjs2zfzgLBWDp55CNY4ftH9WIKjVa0uXnHoK7vvX/3/yu3JCURsaWLKsNCWjK1eBEHz8/R+gu2MnL/mTd9Jfq4NzPPXyy3nDe9/HXTfewCt//fnsvuceXv361/tkXAhOe9xjeeuTX8dv/c+LMRzmEx/6D17z9FXctn8Zn/jIt3jl1Y9CDV/Ihz/5Wa447wS2XPVEvvWD7VzymFX0bTmP23dupy+q8Pr/93XkDcOdv/cOlq8awU5Os6vMSTM/2L/4JS/l5G1bl7gcF8bww307UaLkL97cob9Z4cN/PsCuHYdZvlUAlidd8TSu+epX2PyKlwM9qU8ctUrEZW+o8LHfPMTJI5b9e/eyvud/Yt2xk3BJLQn7Bqmfezada68nnTyM63Qf/A0CRKBRazdRf/y5VDduQYXhUe0TEqnEw+oBF8JXV8KBIRoXnEPnOzeQtVvYng/NA0GVB1omAo0aGqF64bnUt55EUKsfxRfxsKlIMmYmLAMr+khaBXkCa1avoVZdxfp1m1izZgPCGSa2j9GoxIysrIDoo9HsR6ujZusFKKVZuW4DURSw++6d5EWF4eERVqxe6826ehKWSi44/QqUUvQPDtJfa6IqBXGlBJWgAkEQhQQixJmUNElADhDVNYVV9C2vkLRzBgcDZsczRtc3wQUoZXDSYrBILcnLnMmxGQ6vPkj/wDJ0GBCJgMGhEeqNAawpF044M9MTHNw3xujIDCeeaFg+cpCKzTG5ouVqLLpBu5LAZOSrM7bvanHwrjuYmRpnZGRlT6lm8ZSgBUjrwNmlBOPj8Ssb4j5//1fuUaJnyCCDACf9ZMaCJ4gxBusspbUURUGW53R6ylMeZHTJspSiKBbBsA4DlAlRAuIwIm42iIKQIIoItfKTBEJ6UnhpUEmCUgqTaQJrPW+kKKhoT5KWpkTkBRiDxB3p4LHWJ/3OodMUCahei5A1FpumlHnu/Wl6Cb/VPpl2zuGM7XE1MkxRUmQppt2lzFJMt4trt3FZhktTXJZis8yT6HttXr2e5t647InTSC8prGo1ZBhCHGPDEBv3WqgaDUSfJ9oTBDitcKbEGetNH6X2vBJjUN2urzaVJaIsccLz2sqioChSyiKhyCVlHmOKDrYUOBd5qVqpe2IzAZIQa2LCskBIjSiNb40T0lebtEIrgVYCKR1COoSwCPzD35U5aoLrGEEaHAcbx+MRjAeiQAdasvrM0+Eo0vQD/T6OliA11nL40OEln7vsd36XsY987Bex20tCAGKgD6WW+ie05+eZnpxAAE992tN4zXOexZ7XvZ5Xv+61rBgd5bkXXsB7/v4LnHHBY7l2z26+95Uv88PrruPCiy5C4GjUa0zsOMD6NQFv+dMu1fk5Hn11nef/9g2MUrLtAvjD9/8bnYl5Xvjmjbzz01/lxuv38DcffyZvfs9n2XPXDn7/107hrt3f49pv3cMfvuQ8xPpL+Iu/+jh9ExP010KufMy5PPHyy5YADQeMHTzIO960iVtu6fDxa/fwjrc/g63bruWKF8Z88/Oa6akJVq5fyxc/8mGe8JSncOLmzb6sToClBKE4dOgwZjns3LGDC8/3/idhuPQc/TKHlBKikOYpZ5A992lMHthP8ZNbH7S6IAKNGhym/tRL6TvnAqIeV8O/CAjRI+f1HFUeIu+Uym+/fvKZNK+6nNlul/yGb+OS7GHdLoSWyOHlxBc9nsGnPZV42Qgq1D3SsqTWN8jwikHu3b0LR0JRtNm/e5atp21kpFKjMVynv69JLY4QzrL1UVvpW1nj5uscYa1Ko9GH7h2fdc7PNJqCMK4xsnYLy1auw5Q5YVQhiitIef85Xd9+JWkOLGPl+mWMT86wfI3g0IGCWlPQasPwyjqHDliCRsL4oXlGR+pM7u2yalOVg3MFJrLgSiYPtRheHjJ+0DHQ55ifVEQNQ2vaEg5MsH9HhTVrNxLofpQUyFATBbontS3IyxIpJRbLxJSl76ClXnVU+qFetzRkBz8mWYpuSScTdPOQMhMEQYgOw/v1QgsgQhCz0Ap67Nzoj8d/NRbqGUeRpHt1jSOPh74eHgqeOiFwUnpp9d6Mv3WOoigWnafzHshI05SZ2Vkmp6aYmp5mcnqGubl5kiTBWedbbWo1VK1KqBT9tRrNvn4qYUAcRQRKekEIIX21pCgwSUrZ6WKyDFOvIdMUVZTEWYbOcy8nm6WQ+/YqjMEZg7GmJwftkN0E8hKjE/Ikw0YhRRCSxzFFrYYKAnQYeslrKXvmdRZjFjgbhjLPSDtdyiKnyDKKNMWW5SKBHGuRPUAlpfaKTkGAXPAs0Rq0RsYxutn0nkjVKiIKPdipVhD1OqrRQFVrXqVMOGxR+MplXuCCLi4KvcBL0vXjoikpugmls1AWmKxEJgVppyTQCWm3IE8Eha5h8wyCPoKgCjrEW7lEWAdFAU6UILyUv5QgheqdwxJrM69GZhWmkIDFOYuUAUIG98mljo1x6DjYOB6/kDDO0pnvYDFUwipRJTgyC+wgTTOMLZBIwkqMkg7wRkoPNFk8sm0LY2HgB7tfUCxsNnrTH95vH7LJSbaetA0hBBs2beL1H/wQF154EZ/560/ytGc+k1f+6V/w6he9kLMf/3j+9+v/D497xpWLKiAgkEKwfuuJ3LZ/Azf/8Ku85uqTuOneE6nO/yOvfvtZfPizY4zdM8Ylj34UPzywiTt//CNOH6lzy66QsZ172TjcxznPqvGnz/8hK/oiTnnqOv7hazdQydv82nOvotNNuOnQGLe/7a0844orFs+1c4bvXvPvXH7mDfzxHwR0jWHyQMCVL1tJfzCBRJJOjTM7NcNffvGLPPvii3jrBz/MvjvuJLXrme/s4Pf/vIkREKAZHhk5Zghp9w2pJEGjycDjLiHbuZe5qXHMoQNg7lNdUALZ10901vkMXP5k4mWjyPC+Q6V3f/VykfYB/WQeaPthvcHAhY/DttpMH9iL2b39oc3+BMhqlfjcCxm46nLqm7aiwiO/JyUlcbXJyeeehapXOHRwila3pH8Q1m1aRzLZJohiAq2RUiBR1JoDMLaHrFOyYdsKoqiC7AEnay2ddos9d++iORgzNLqauFpDifpiS+ODHqMURHGVVRtWM35wnmqfxmUKqoZkrmBoQ41Go4rTLWYPzBIFlqgaMt8qGVlbZd/2jP5liqmDBbahiaMYJRWR6lJ0CjQBRdFm5uAUk4fHqNUaSKkX77mChWMAYx2pyZiZM8zMCu7+SUhYr1MJBUGaIQKFCzVpp6CdOrIZy70HG5zyuBU0+pcvqVotJJMhEIkjvLPj8asR4j5/CB74+aflfT9thFiQnbULSXdZUhYFZV5gyoIsSchSX7VIkoRWq0WapkzPTDM5Nc30zCyzrZZfnqS+wodDhQGBUoRhSNRsEvb3EYYBYRj2uEc9TxEEYWkwaUJZqWDSFBcGqDxHFSVRliHTDPLcg42sJy1bltjC76MpyiXthcI6TJaBKTEy8xK8WY7SChUEnqMiBA7fJmaNxRoPJnwrVepJ46UHIAuyvFp5bx4hJUjp27HC0BuKKoULQ2zgwRh2ercAACAASURBVIaoVHB9fYg4RtRqiCjyY3kUIWs1gnodVa2CVDhTIHNfLTFKYUqDseCiiDIMKcOAQisKKchKizAOVTh0VlJkljIrKFJH1lWEqksel0S6QMsGQlUxpcBZgbVgncYJ38Lmi1cGUTowJdbkKJ0gpQEUWkuss1jt0FogtTkmDUWPg43j8YjFQv97mWbcdsklFDfd6Gcgli9n+Uc/zronPwnnHNOHxtj51MtwP7kbgUQ++1ls++BfUe+RsjdJye6jvBAcoIMQff5jKb/1jV/sMUQx65/3PIQ9klFY5/jCF7/I0557NeAQUjA6OgpYNp10Itd87Wvsu/lmtj72fOKBfr5+zVd5xpXP6g3iLB7Hc1/627zzj/6A9RtXcumlc7ziPT/kuVeezLp104zt7nLCaI0zzjuPL3/pa9Sk4LdetYG3/vnXWU3BlZeeyK07llOTKc+79DTe8/7rufPWcV52Rh+cug7REuz+5jepFYbSOYJeomSt40t/8wmuPrvghu0BUgg6h+/hmk9MEas2kpJXXX0G73rr23jv+9/HO977Pn77N56PzbpYAkoHn/+HbzJcFdjTT2PLiScuHlOR58THAGfj6JBKEQ4tp/m480m+fyPpzCQuSZdkAkJr9LrN1C4+l+qGLchA369damEW0xMrH5y3sbB8kZukFdHyFdTPOYf2tdeTHtqP63SWbP9+HBKtkMtXUnvcudROPg0VV5bsj5QCrRV9QyOc8ugKa1otlu0a5LYf76B/YBlFx1KpV30PMPQcxg1zExOY0jKwbJlvoXKO0liK3uzp1Pg4B/e02XhKwZqNJ6Kj4CHn0ASgtWJg2XIGh/cy20loNgK6nYxavaA1k1KpOybHHEGcMLEX1m7up3U4JVgVEkWCMjf0DTg6szmDwzXmJyT1ZsL4fqgtM5SZJnEzTBw6xKq1mwi0XoJ/nXPkec70+Bh7t+/HhDmVpmZwuSUOSySCICwIowSnFJ1qlbAUTIqc+T0pUzMp2X0Uy44+voXnYxNyH4+fN46uYizR6rjPOj9rLIAMZy2lMZRl4d2z84yi55GRdDqkSdJz0U5ozfsKxtz0DPMzs7Tn5321o7eONQbhLAiBDLQ3A4xCVBQhwxARhT2isfTKa0KAsVitUFJhgsBL3uaFJ32nGTL0FQ2XaFwQLLYUqbJE5QWmyHHWHDEuPVpyr8d1MkXhVSqtXbw/ek7KwjnwhHjbq2B4Thw9T4meGpeUPVUpb8gnAu2PK4pAa4z2++e0RlYr0GxAXEHUqn6d0HuC6GrVV37iCk4IZCF7/kmAsTitMEpipKRUklIqjJAYITB4rxGs9aCkFJgCTKExeUSZW/JUkocSJR1CWopSUdqAPLcUpaUooSy9EuXCfQQMVkOQ50jpQCiKIsShECLAKnfUuHRsjUDHVqZwPH7pY3bvfrZf8jjczt0spE12/wEOXXYZjXt3oKs1dm47CVot6K1Rfu6z3PUvX2P1929gdNsmogdwWRYI1v7dZ9j7P15A+Z//+YvZeSFo/OX7aAwPLi5ywDVf+hIXPuXJPOGSSxeTzBWr11AJIw7tHyNPU9TwEBdceDH9Ch73xEuP2u8jn3PRJZfyzle9kuf/P49ijxPsvfubXPKWCh/9Qp2VfW2ueM7FXHfXGPvv3s0f/cETOGHdGANzM/z6s0/l5MuW8wdvvolXPecUHv3MjHc/dz8nbFrFaS84mfd86j+Yn5rjJRsHuaMyyuHxcVaPjgKQ5AV33X0HrXY/crDKPZ8eYl3fPZROcdeBc/j0P4V87V9uZXLmDv7sL/6cLWeeyTmnZHTsiTh3hLxvhcMIwXe++S02vuiFSGFR+pdfkWep4otXh9JxTOO0s0ivvpxi327Mnh3eaRav9iSHllO//En0P/FSwoHBI+1TR0fPNdzPupU82LzlfUGKlAJdrdDYfCLJ055IccftmD07cL3t3+/9SiJrdaJzL6Tv4oupjK5GPsB5V1IQhSHBwCBxtUl3ZoLB+jjNepXZIKRSrSGVXjwXRZ4ysX8SHUGjfxiEJC8Kpg7tZf++fVip6B+pc++PdnHnDSlDI6sIw6EH5CTed7+VktT7l7FuyxoOfP0g/cMR5X4QdJk9kNMYUdiihNiiheXwARjsrzFxb8byNSHjuwvqw6AygZaOuCJIUkl/U5GmFokgac9wcOcBtpzSJgzDJd9RUVgmx8e46brruPnmG5mcH+f2OzVDA5paCCAJlaAZppA7ZkxMxyrm5gvabUdX3Mql++5ldGQUrY4ALNHLNMVxqPH/+3jweeMjYyJisaPyQSvyP23+2Vrbe3j/KWstRZGT5zlFlpMlXYokocgy0labpNMhS1O67TZzs7N0Oh2mZ2eZnp1lvtOhlWZ0s6wn4uGQQqDCABlodBiiKhV0vY6KIlS0wA9QaK09t8A5yiSljLvYLMNFIaIoPCE8y3FpgstybNLFJamXvTUGYQwyL1B55sniizwTh7MLgMF5svNCq6Z1ONd7zTocPbK9651YqVBRhDDepUr2wIXU2oMMpXBa45SCIETGESKOcb3ltueb4aoVZF8/Ko59BaPnqeG0RsUxQaWKDEOM9eO5K3JsD1DkQpADiXPkQI4jF2CEn4AU1hPjXQ4mNZRBSdF1pB1QJESqQLiSssgRMiUrI0pbIckESeooyv/L3nvH23WVd97fVfbep9ymW1QtyeqSZbniik2zsYFAqI5xhjRmkjjJCwSSUGYyk5BPIMxkZkKS4c28ISSEAIEBjG1MsSmu2MbdwkKyeteVbr/nnN3XWu8fa98ryZYbNhM70fP5XJV7ztl77XV2Wc/z/IqgKP0cCEqkKBHCEWrP59A6REoPD0NolDYVWuKp4egv5jiZbJyM5x3H3lB3f/xPcbt286TbrLPs/vgnsNLgqkRjJgRgp6Y4eO2vM//WH3CikpEQMDg0j+bXvsrGwUFE+TyN0Z4wfoFA9Pdz6tXXHIe9zYuCT3zwQ3x3yxbULDTJsWfHDsIw5Morr+Da976X09evp/4MHIb+oQFedeGFnHvGfv7x67Bm+RBF6bj//lHe/YunsWZ1hy/esJ1FKxdx1lm7ueXh0zhr1QFWrpZsOzDInr1HePl/ktzy8Pn0mPu5OjoEImTrj/chrUb87gc5J8+46we3885fvBoAHUgGlq7gHf/+AN/4QkpX0KGwkl//9UXslh1+473/gd/68AX0Dw0hhWByZJTCDvoKtZwgoOTbX3ojv/YffoA47bTZr2W+U6RxRqOSy30phVCCoKubrnPOpbXhTJKJMVx+2BO/tUYvXUHzwnOpLVxywoX97HacQz0bwsYTQkqJrjfoOv10plevIx0dxmXjx3dXqq2KQCPnLqBxyTnUFpxSwaeO355z/uFnqiqgNQaZJug8R1oDSerJnDOrI/w5nJYFhSkoikqTP22z5YEfs2nTdlRQ45RVA2RFi86Yoyie2QhxduzC8x7mzF1As1HDuJSBhTWG98eoIKY1UqPZA60pwcBcyfRIhunThFFIXgh6B2sknYLeQUk67ag3Be2piFqvYepASq0rJU8sI8PDtNsturv7CI7hm6R5xu5tj/PQjx7myMQoU52EiWkYHvHJC1QynRKwltLFlA5y4wiUYu++vezcvp0NG84lCvTxilSqktF8iT3oT8bzi+M6Wse1No5/HZ7B5NG5qpLtCd+mLCmKkrIsMab0xO8sI00SsjghjzuUWUY8MUnSbpMlKfH0NJNjo3TimMnJKaZbLVppSlKWFMZQVotzlITQu2KLoIIaRSG6FhHUKjUqrQl06KFICFRYQ0WhhzxFoScwGwNp5gnaWYaJa9gkRZWeO6EqNSoqZSiKEumsJ51UsChnvaCC9yUSOAHCgXCVhwj+vnFcx5aqOSLw/iNVcuGk8n9XUCkq8reo13FK+uuzOmbVbCC7e3yCVauB1jglcEIig7CSEBZYN0O6Lyhyn/DFWU6WZ8R5TlwUpIWfX2Or7oLHauIKg00NRhvyjiNtg7Q5WvhEKi8sQhlKW8c4S5wFpDkUpaAsbeWxVSJdjpQWEyh0mOGcQyl/jthgxjjgiWfbSydOJhsn4wUL5xzFV7/ibzIniOJLX/Q3HE68PDP33sv0+ARPSjSO+Ve9u4eu3/8g8Sf+7Kf23nhiCAAp6PniF6g3j6pgWefY8fjj/NKHP0gU6NlxG+f4yO++hzsffJDVK5Z73OuTRv3kCHTABVdfw8TER3n04ZD3XBPxwPYN7N11IxeucDw6vITdO/byB7//ZoTcwvXXPcYf/ZKlXLiMz/23+1lCStCb8vWvPcyc1SsRVy9j29gCSvazXKREcjuT4hTq0xOz+4zjnE2bNvPRj76dLv11AG74+xW8+nfezy9c9U52Pvwg27duJ9u0idGxcb7yxS8ixBFqcppuUWOdKrlo+d1EgcT9+FHERa8B4ELr6MQd+vt6TnisL+YQQiDDgObytfS+7XXY6WnSu74PZYHsnUPjlRfTvf4sgq7uWbWnJ3ZIpBA0pKBPKa8r747H9z/duSmk339j2Wq63/QazPgY2QM/hOwoH8lLVkrk4DxqF11C3yWXEnb3HHWur8I6R5bldDrTTIweJs0LpJC0JsbRyuLKkmxsClvmxx1HGEYsWDiXiYMTPHLPPazZME1Xs5tazxxe9qozKdOEzffvJM5LVp4xSK3eePbzW81xWOvi1HULefTe7XTPlUinsCIGC6XT1CNFqyXpna84vD9l3kJL65BkaFmdMreUDmxpiVNH1NAkaUAQdWi1Y0yZsW/bOC8bOUT/4DyiUIODvDAcPrSPO2/5AZs2b6HR7GOqk5IWOTY/fozHzvXM36GyjIwc4sF7HuTll76SerQUHVWmo0Igml3Q3e0rq896Rk7GSz6ETzLcTOX9OS783Ewn1BpMabwkbFGQ57lXkMoLiqIgLwryPCNNUtI4Jmu3KdKUdGLS+04kCfHUFJNHRujEHaanW7Q7bZKiIHOOAjBSogMNgaYMA4yxGOuLEWZmDMYgpUI4fy9TyncMRNWhEUqjtKq6FA5XEcNd5gnftpZUxRbnXy8K3w0pS8hzbxLo8J4cZenlZGf4HM57GIKXznXWS5ALUcGqZmQeKqK8E6KSpvXJhgGcVogwhCBAhCGyXkPV6kilcLLSbdIKVW/4bk4QosLAv1aR7o3AE9yto8gLOp2YTqftk40so91uk6UJnSQhrrpGaZ6TlyXWWKR0OLwEeplbisySJYI41oDz8ydDLCEoTWkFVmiyzJHlisII39FyXhRDidJDroQ3GrXWVvNUeaxwTPds5mScKXa9BDgcJ5ONk/GChQNPHOPEiy3Rap/Q12A2igI38/kqYTmuSlRBGNb+yZ+w8aEHKG757vMe88xYmx/6MKsvf+1xlZXJ6TYf/r0P8OVv3HTcZ6QQ/Nlff4pVK1c8K+nTo5+D9Wedyd/99Rq2b7ub88+r8a733c+KoSa2d4DP/Pkwp/Z1s1xu5+5Nq9m5+avoZW9i8/Y6I4cP8durHQfHG2zbvIOPXNzDYtfLJ/75Pk5JUtJ1GxCui1oxyu7trdl5C5SiEUR84y9/wDWvWc2A3sobrtnKhe/4MBLHq694Hb3Ocnh4mKnWNAeGD3BKU5KapZQc4oBQlHmCzQVi/RmzcyavusqXpl4i8cRzUkqBbjbovfAS7OQUxa5t2LHD6FXr6HnNpYT9g8jgaboagAJsmlBkKe4JMsAnOiuetP+ubnpe/gqKkQnKfbswB/bizNEWuaw3iM67iL63vY7m4uXIQD2BmwBplrN/9+P85MdbOXJwHCcsNjG4dB9BbS597Q6jU5MssWb2eSSAKKqz4fwLGJw/yOObtnHvd+6hZ14X51x0Pv1Di8EZFpyyjNIa+ufOp17v4omWE08VzjlMmTF5aJjWVEpvv+TIvpjeuQGH9jao96Z0pkJ6+kvMtKQwmmaPZmpCMDhkGR8p6OoWdMYEjSHDxGFDrSsHKwnrgiOHCoJGStpJGT5wkCXL1tDVaFCWJZNTk9x7x23cc+8DNAd7efn6Jdx6890cGj+CcbZShPFGWMaa4+oiUnhuWBDU2L5lG9u3bmbOnEFqYd9RqEwYIaIaCPlSLTCejJ8qnqoA9uT/PTGOhUuVeU5Rkb7zNCNNE5I4Jk1Tv8gtSrI8J0tTsjQl78SUaUoyMeGTjTghmZpienycuNOh3ZomjmPSsqQQglJKjFbepC7QFYE6QEpJUqvRjmrkYUBWiwiCkDAKiWr+OoiiyD+fKydzISsVPyfAGEhTXJ4hwgBqNeQMpNA639HIM590pClYN6vY5kw5K9/rjK3ulQItq2toxiRQSmyVFDm8XLirpIBFlWwgpU9GpESEETIKEWGIqtXQ9bp/r/BdZ6kUQb1BUKv7Io0QOGswrqAoS58YiQJjHXleMD01Sbvd8olfltHpdLy5YLtDFieUaYbJCigKRFkipUVpwIArHWUOWeZIUgfSoUOHCAxWlqigILc5lpyswCcbJZTGeRltDFKUBEogFZ6Y7gSIyvlcVtyaisw/u+6Y6VQ/r3P7/06cTDZOxvOOWciHEKi1p2EefOCE73umC0JI5WEKQpClyQn3A6C1ZMHffJo9K0593s97C8iozvKPfPi4xCEvS/74A7/L6WecRS0Ijhu/FILVq1c/aVzPFEIIlq9axW23PsQpuqBjV7F7707ed81p3LNpDTu3fpn3ntfFVnku3/jSdeTCsWfbEb7y5cfojJeE738bW4dDdOMQc9+8hJ5TRxAI5NpVHkPqSm688VaaPX2z+9Shpq7gH77cw1mXbeW/f+K1/MJFt3D3dYa/+9+f5E1/+Iece9llXPOuX+IXr34np3Ri/udnrsUCCkGPsbzm2lNou/0z5Siv9rN3708/6f9C8aSEQymigbk0zz6b6XWnU26T1M7cQGP5quPUnp5qWzjn4Q5pMmu49XTnwpP2ryX1+Yvovvh8ktvuJh0Z9nAF56t6om+A+oVn01y7HnUCXxrrHGnS5vGNjzO8f4TeeRqHJJvusGPbFOGQpH+6j8mJSd+u5+gYtZJ09w0Q1ps0+wbY/PCD7N05yuT4OIuWrEBKRX25P8eV0mh9PG/l6eq6xnqpzrzscORAi+7BOs3Yktmc3vl12uOKxpyCLA2p9xR0xh1zlyjiKY2RHhSdZJagCUlSomsFndjS6NIkEwFSOtJc09VXY2xkgjSJKc0c4iTl4P493HfHfew7sJuBBQuo1wOMLauFEWitaTZ7qdfqjI0Nkxflcdd1T98gK9cuJ9QhO7buYNWa0+jr7iHQkhn3Zn/8L41q4sl4IWOGpMEsaeP4S/L4/rYnfpuKQFxQlsa7YKcJZZ6TxjFxu0On0yZJErLUwxnzoupy5DlFmmKynHRq2pvcJQnp1BTZ9DR53MG02tg0xpXGV7tn+AxBgA00RkhKpcgcJDqkrbx7eJZFhGFIWIsojWVmAatmOrlSIHSEVrrqOAhEFCHyHBsEiHqKQviuvgVKD6NyRQGJf3b7LomsXNArKFXpfSxENVbvIG49yFMIXCWl65zzJHQlq2QjQmkv1GGdrZ7bITKMPMQqqqHrNc/rcBbpHFJpgqiGCgKcY7ajU5YlWZp56JpzXk44y5manKDTbvuEMM1I4pgiy8njBBPHkHoHcV2UYA3KgZYS7QTCgjWSsghIcw06ICg0Mtc4JZHGYZzFUJIVkjy35KWjKGf8MwxaO6QKcEgcGqFClA6ROkQf8+M7Jv47eSndgk4mGyfjBQsBdH/kg0xcfY2vhDzHz6qVy+keGoCVy2Hjpqd8r0Mw/9TFjP/RH9P+6B8/rzEjBHO+eRON5lHHcofj5r//DO9497u5+KKLjvk93HnbbVz8ilf4qsxz3RWCRr1OOpVz9fkN7vrxKlYsG+fyc3fy3v9vgpqQvPLnBbdNjmLpZ1U4zrRYRZYdZFB2eNn8R/jDv9zHsqTDqdlmHtj6TvbsvIdFy5bjEDhVp9E4QGm6sNaipCSQmg1r1tEMtpOnBe+69no+snCQO/55Ie953zbe8z7Jw/vavP8jH+Gy++6j/7zzaX9mLU39OFp00e0cdz22jb5G7TheWrT+dHTw0vHZmInjABBSoGo16ivW0v2WK8keXkHv6y+mNm/hk+BKT96QgDDCBAHWPbOL+IlCSknQ1UXPaWeRvvFyiq0/oTy03+Oko4jw9DPpufSSE5LCPWTYMj05zuGD4/QOKiaOWNppBkJjewSFExwZHWVscoLSmqNtd+E7K0EQgJT0zV3CqnMVjTn7CKMu2nFMGGjCICIM9Kxp37MJB5RlwfD+YcYmWnQNKcYnDQNLetm5ZYLeAYWSkrgFOoC8rBN1F4yNlfQNCEYPOYYWWuKpkOYcw+RwQVDPiFsSEUKSBzQHFFNjit5+w9T4FO3WFO2efvZu38yt3/o299xzB53WCGU+TTbRpBmkdAJBaSEM6yxbtZIlp87j9pvvpCgn/L1HCiKtaUYhze4GyXSHu2+7l4WLFzE4OJ++WZNR3xEp8qLCWp+MfwshZuybHU8QCBBHX6vCVXAlWy1siyKnzDKKvCBtt0hnK+ZtOtMt2q2W725kGVlRkJeG0pSUxuLKAleW5J02WdyhTFKyLMXkuYcrFQW68FK5s7wHrTxXywQ4qSilQlhHLBVSCHQYeIPNKPI8qcwnQqYsKnlsf5w6CBBKo6XyC32lEEHooUxF5CVohfQNbmMweQZFgU0S30EUAikVtiwrbobDFN4Q0Gf+3hfDWes5HEIiy6McDxGGvrOiJCoI0UGAEcLL+jo3K3crdYAKAk8oVxJhvf+HUp4Y75y/ZvPcJxlpkhLHbbIs9wlgUZBnGVMTk8TtVpVspGSdBFN1amyng8syVJ6jTQkOlJAoodGAcAJrJVkekuQRVkXIJMIpTYlCqKpQIQXGeIs+55wnpmOrTrlEiAAhI4QMUSpCqBCpgtkfofRxksHAcX++mONksnEyXpCYWcQtuvwKplatwm7Z8hw3IOj6X59CSkGzr+842dgT7QshWPUfP8yj3/om9v77nxEn/1TbUeecw/JXvcLf7KrfO+f4fz/5l3z90Ucpy5If/ug+zjr7LHq6utizdx9nJQk9zeZP1VWRwNJlK7jkFw7xsS98n2tevhK5oANFxnxlSBefwQ3/+GMO7zvA0PIVfPfGL7P/8ZJla5aRd80nNRLhtpCufhPskFhCetQeJss16HrC69/6dr5xw2Oz+9MSfv2972XLno+y4bQubn9oF7/0K1fyp+9/mCuufRtvv+A6zMFv8s5f/nPAoht10swSEoIOEQvmIXYcrh5kR0HvZVm+FO5vzxhSK8KeXgaveD3m4inCgXmoqHZcxfKJ3/NMy182uhC9PSDks56KJ3c3FEFPL72XvJzOD+4h7rSw7RZqcC7Nyy6ha8UaX7E7wcnmgNIadL1Go1szOTLNmtMGGRntMHwgYvEpPcStjO5ujcktxpoZFUrP9ShK2p0W27ZuZvfOPUgNY50J7n/oAZQQrF2/lpWr19PVaBJo5WER4ul9NlzV1ciScQ7tGKF3YZ3xiZzRIxnzlzTYs22CwQUBKqvjXBtrLWUpKGzC8HBBb49mZETT1cwZPxKimoaJcah1lYyNGBq1kk4e0tXryG3B1GTC4SNHyHPDd2+6kbu/+30iJjhzTYPlizVr18L+fXVuvtOyeW9CWWQcOXSEIi/IihQpIAokC+bWWXtqxORYh70bH6WVpBzp2stt3+lj7br1NFasma0iJp0Ok2NTGFM+YzfrZPzrCVF1MtwJlaeqjpfz8rU4L6pQZDlZmpDHHm7ZmfTciyxO6ExP05mept1qEXdisjwnN4bcOt+FFCBxHoJU5r6oIfDQGilQWhNqhVWeW1FYg3AOUVZ1BWOwQA5ectb6BEgF2hPFw5CwViNLc8qyoMxzwjBAKw/XDMKIyFiC0FATjcqdW806XSutkVJXUCuvzFcWOcQd7yAuvZO3qJIHCdg8RxifGMkw9MlIxeMUSiKLElmWOGuQYeS3LaXvXgQBUgooS6S1BFGEDiPvsyMlWlfCDUXukx9roCgoSkuWZcRxTJLEpElM3OmQZRllUZJlOUWeMT0+TtppY/KCIknJ49hDrbIM4tjvtyxQznfFlZRI6aWCERKcpHQBSR5RyhB0gJUBBZogqEwHdYCTAQKJdBblJDjl50NKdNhEhzV02EAGTQ+BUxFCRiADqCBVVAnuLN/sJfAsPplsnIwXNGrdXSz+p8+z57yXPacEQL32Cla88lWAwGzd9rQLmpkIdMCiL3yRfRs24LL0OY1TIBCrV7Hy+uv9zeLY14Sgd+UKRsZH6Wo0ue273+Ujv/IuPveD2xi+/U6ia975nPbl93cUanb1r/4y6cDfs237Qc696nE27j6PQ/vu5YxVlsDuZ2p4FFFYrpJbua61HMJhLq7tJco1dQRxLcAKUZnJKS51vUwLRzIyzY03PoxuNo6B3Ahe9prX8pvv/M9c+8pe7n5Y8H++cDPf/nCHH2bnArC1eCvNnm6shfu+821+8pPduLJAWIOcanPr9W/k3/3aXRgRMjNT9XqdovjZGSz+LOO47oYApRW1oXm4gaFKYvF4f5QTb8RjiVH6WG74cx+LEEitiBYtpXnJyyj27aHctw29dDnNM09HN7uOG88Tj0Mr7eEMQtCMaowNT9Nut2g0+mg0A4aPZDSHeoizgrIsvOQklnanw1Srzdatm/j2dTexedMWVKBQgWZqfAItBWef9zLe8JaE5avW0dPTh7A5URARRrVZuMWx1/cMVKE9OU1ZFETdhtGRgr6BgF2bp0EJLCkH9icsWTqH0X0RQaND3q4hog7plMT2NMgSiQ4tRSmoCYNyDq0ctrQYlxG3od5t6YyViGCKA/v2sW/rFjY/+BDdjQnOuLSL+QsEPb2ChQstQ4MFu/Zqdh6ETlEyOnKQyYkRijxDIOhpBpy5rs5brqgxvN+xebPhse2WXRQBRAAAIABJREFUOJ9i1+bH2LXtJ5xyylK0jnA48iwjSeLjDMxOxr/uOLazUf1i5obOsYmGtSAqZak8yzwvo9Mh7bTJk5T25CSdySmyOCaeniaenqbdapMmKbkpya2XGHcVfEgpgQJk5ZAtHFCLsPU6wlXE7BnYUem7KjOdFWcEpmpmupnOh7VeCjeKUGGIKQrPb5AC4aCoJHGlEITGeGfx0iCEN5fDeiUthEAqhdbBUXiTCdFlMDtXUiokwhem8DwKIu+CLoRABqGHi1q/PaUUrvCmeliLrkz6AFTVvRDCz691liCMCMLIF3sqpSv/HXholHNQSEOW5aRpSrvVrpKNhCTukGdedaqsOBppu03abmPynDJNKZPU8zOKAlmZGEoq6FTFoZAqRAbaK39JD38yNgQTkBuNKjWy1L77QoCQIVKEHjIuLI6yGrv3J5IqQgd1pKqhdVS9z3c0qOBsR883OPYOPCsf/CKNk8nGyXhBQwrB3HPO5sAVV1LecvOz+1CtzoYbb0BphXOO5AnSuE8Mccy/5q9Yjrv9NvZfeDGegfHswmrJmjvvoHdw6Lhtzly6//i1r/MHb3g9D44e4au3fI9fe/ev8g+f/gwDZ55OoPVx733WnI3qM5e/4U1c/6XbaXa2M2ddH3f8/RgLli7g1W8+jwd2O6Y632KtsNQ1WKuQRcISI7l3y3q2bPoaS9avRYsphPDQDunq9CG44cYHefMvvo5v3XjnURM5AQODvezfNMXl/7XFZd8a5ObHR/jUzt/ijCWxnwsXgJU8evsdbN2znyPtKf7XW96GDR9CnjrIhlMeQmtFl3yUhNc86zl+MceT4FQyeM7bcPgHrzUz+inPfd9QOZv3zqH3tZdTttt0bm3SfM0r6Fq3wUMDnpB4O+cV0UrrUEEDKQ07Hx9j4dJeWi1NvdZg8XLN4cM5JhBYq9i3+wDTUxMM9M/FlikP3fUAuw5s5P4fbuTBB+4lbrfI8ozSlEghicKIpDVF68gYZ110FutOX0NnQrB8zWKWr1pzwvky1pClCdMTw+zdNopslIwdmkQ3UowbYeO904TdlrHhNkG0gqGhXkb2aaL+hHhSE9ZatA4HzFmgiCcEuiuhNQH1JjgT0dNviWOBsZayLBkfmWSqs4+p9kFGdo0w0H2Ic88LkM6yY0vM6JhhzemKiy9UnHm64kcbNe1xLy2aZRlCQC2QLF3UxUXnh5y22rB8ccgZGzQXHVTs2+MYOzzMY/fczZp1pzMwb4lX2HG+UvtSdPE9GS9UCJxwCFxF/q74GcZAKimL3FfS223fwZiaIu3EtEZGiCcnyeOYdNpDqpI48W7hzuEqKVcZhehaDRlGHg6rFNTr3t26UScINEWckNXrqFYL2emg05SigmKVZUlpLSZNvC+G0thWi7JeQ+jA8x1qNcJ6nbS7m6zdIenqIogipNZIJYmiiKhWIwhDenp6CYIAVWGslJQY64giQEjCKCQIAmzpEw8pRQX3UZgqKddKYcp81pdIBX7RXRYlDodWmtBW7ulliQ5DhFDeh0IItNYI/MJ8JoEpjcGYnDwvvBmgNWRJTJIkVTFAkGYZSZJUcLUOWZKSxTFF1dkwWY4pcrLJKcrUdzBEXqCyFGEs0hjCCpaslELPQLaiCGqhNwnUEqvAaU1BhLEhoqghTB1lG2gaRLqJDGpI6Y9LG4dUpeeyCM9/CaMmSteRuo7UjcolPcIRAKric/jzD6oOVmUK+GJvs55MNk7GCxozreYzbriOh888E7d1+9O8F0Cy6LZbCQN/KgoBQ696NcGttx7znqfegESw4LzzOPjaV2O/+/Rmf7PdBQS9f/tp+gaHTuAM7f+MAs1ffOdmptvTXLRhA5/+1N/wT//wGU475yyuftcvMdg/56e+rocWzufTn76T37mgm53DPWx+rMXb509wZvQt7m+9ghWmTXvlOuxVZ1L8/d2cWpPIt78FE3ZRRr0YBCU9IAwCyz4XMC/LMBZu+voNSDWIwyH9rRklFJ/8p89z3R2f5bN/dwenXCr4i//+N3zyz94BwrJaPcRnbpX88/YtfO76mwikpustP0+a/BCr+/nAJ0qSNKVjT6NIMy//e6y50L+xcMf9QyCVeM4VpScmHCrQNE5dhf35n0MvWkXzzBVEcwYRUsxCn0prKUtDkqW02y2mp6fYu2c3ew4+zmMPPU7X5rksW72csjAc3jdM1FXS7KmzffMBenun2bBvHYsWL0cLSWE67N8+Qb3RxRvf/naCIGByZIIjRybpntNkcKCPnu46ZqrDxN4xNrY3s2DhArReckLivJfgzTi87wA7d+yllY0ytq9NJ93Pvsdi+ge6GFo0h6DRoL8/YXqkoK/PMmd+xNiYI2xY8nYdiCmLEB0JTJkTT0NUU5hC0T1HMzUeoyNHmgmSLGbblo1sf1yQZzGD/SF79jvy8YTBqRTtLJuSHs7YELF6uWbpPM2RqYK4QgAGUtDTjDj3rDprlwds3Fiw8VFDV49j8bKA084MSNuShx99mLvvuJXzL7kM6QRzojqRUi/qKuLJeIFDzF7us//2BHDfKbTGep+MmYp6pWYUt1q0p6ZoT0yRdjq0xieIJybIOjFZq0Uex2RZ5qVOpUSEAUqADAOk0pU6mq6k1x3OWEwQIIEgilBK+u5AtRBWSqGyzFfnTYkoCsqqQ2FdJTOrFa4IsUXhOyOlwVWLbhWFqEAjpSKs14hqNcIwxBpDGEY+iahkXaMsI6rViKKcqKgRaIVzljxNq6q/RmsvViWl8AIL1Y8nhHuY1bHdIarFs3V+ToXE80msRRUFOEuRZxR57g3+pKQsDWmSUpoSay1ZmpAkcVUQgDwvqs7GNEm7Q1HB2vI0wxYF5AW2KCjbLVyWISvvEG08LC0QgigIUErOckNkFMHMT6AppaAQYKXEESEIsaKGpQ6ygVANhG6gdY0gCFEqoDQWpQus8eIdXoI4QKkAKTRC6hnMrudkHis+UJ1/R9U9X/zP4pPJxsl4weLY7oAOa/T9xV8z+XM/h3uajoMbnMO8s8/xOFQ8+bszOnb0dZ464ZhZsEkBiz72cfZ+94Jn8fgX2HrEkquuOlr9f4rtKiXp7elh/uLFTAjJyOQE3/n2zXzgPe/hr/733zCnu/sZx3iiCKWmPZGx9spVPLJjMfv2/gD9y1dhBrdyy1e+RaEVRioG5Ub27djBilOWUkZdCOFACXCShthGp7UEKQvWih2MmRUA5LaHUD15UBsuuJD3/Ma7ufxlARcNBdwxkvP1Gx7jPW+QLFzYYfvWTUwNj9Hb1+PxowhfRXGOz391hO6uGtz2Q1rnn+PbviecuX8bMXvUlTrRsWZ5P/U2pUDV6zRXrCUYmkfQ1YMIAq+LX1qyoqDTaTM9NcH+fbvZs3MHB/YeYse2nRw6cADnHD1DQziRE4SOwaGA1rhj96HDlGaczrRg/979nHteTlCrs/7sM+gZ7KO0lmbPHExZ0mlP02q1Udqb8g30DxFKR5EmGOfo7+9nYO5C5BNgh86BMZZ2u8XY5DC7th1C11pMjBxm/5FxFi5dwLwFc3AoBCGN5hAD8zPGjxgGhjR62hGEMaUOUVFKmkGtbulMgVCWJAPhSpxVuEIQ1QNsFhD1hPT2COb0GPIYRsc6jCYl9ThnWW7pBvYO5+w7FLFqiWLF4oDHdmdkxmKc52rMHaixbo0n1N5/T87jD8dILXhkXoPBhVBvKvbv3U/ne3fT3TfEipWrCHu70FF0Qh7NyfjXGsdWkpk15TvqAF6RwfMcB+RZRpqmJGlKnKTESVLBdxLPF6h+ijSlLHIvwawkSledAyXRgSIMA4IwIAj8qt2qqktQL3DOoYvC/5TlLKxPSkkpBKpUWAS5NRjAOAumrDpy4qgZKIICkM6h8ooboSS2LLBFSVkRtYuwqJIGr+pmjJeptcbPQaE92TvPMw+hUh765fBV+0ArTFHxOqRAG4sQkqLqUhjlO0KmKChNiQ4MDum7NMagpKj8STKKokBV0CJjDEmSUBQF1hoPc4yPSTYq3kxckfOLJK2c2XPvDVIUuKLEJTFiBlaGXxxLIQilJAoCpFaVMWKVbIQRruaNAb0cjvN8HlnxMmTgYVY6QuoaStcIwjpRFKF0QGidJ/sbO9udUFVXSUg5uz5xzlVWAG628ESVaMyKfrz4c42TycbJ+NmEELDqyivY9vnPMfGudz35dUDOG2Lpnfd4A6LZcMjpSd9afA4x/9xzOfz611F8++anhLQ4ACkZvOnb1BvN2XE8XTgEB7btYN369ewdHefggQO851fexfrFi/nsV77CK171agKtUOLZ1zkDrXjnhg2M1pZz3Wd+xNlL+1mvHkU26pTlGnpXWq50u1grSpSto3o0tgyJVJtVZUomLHXheOiue6lZh6j1IxO/f01BZD3pbmZMDuju6eITn/ob3nL1r3HbN5ucdrHhkUd30S77mL9wjIkd0yxYtYpAKZzw1aDYrsYy7VNFC6+6fIRf/+xX+b3f/z0Wque/wP6Xjucz/BlCn3wB/RaUVoiublSjiXUQFwWt6UnGR4bZs2sH2x/fyv5duzmwezvtqRHyPGGqXTJv6Wms2rCMZqOPdNIhpEOILgYWZmhdsHP3BLXukuE9E7RaUzQbTebOP4WBoQU4B1kas+ORLXRGJjEiJ8kEjUbI3DVD9A/M9YrHVXXSEyOPr7CVxhAnMTu2Ps6Wjbtop8OM7h4ljyeZf8oi5p4yxOGDCZqYvt464+2QWk9AUM84Mmzp61eMjyqibkeeakxqCSJLlkFUg6RtCERMpx3hIk3YkCTGEEQRZ50dcfG5jm7t2LsLdu4N2L49Ys+BDBEXTLdy7nvAMDCoueDCkIe31igOJmQG5vXXOf/sOssWOHZuTdi+sc2K0Qxp4eGpAmEhaij27+vQHv4hj/X2MtjbSy4kpeUkjOrfWPh1ncMY48nFFdynNCVlUVIWuf+9MaRpRrvlIVTtyUnaE5OknQ6dsTGSyUmKOKZMEpwpj7pkC4EOJLVIUa8p6s2AWleEDAKUUhhTuXmrAGdqOHn03uOr4hJZizBZhq7VsEWBTFPCPMcY493FjcGWBlPkGCEwUmHDNiaKKGo1RBh6jw2tCOp1T8KOIpJ22yfYUiKUJAxD6g2/cA6jGlEUobX2MKYsQyk1y+nwHQxBoDVl4cnoADqIkNVxWet5IzMk86IoUEGIFIKyNBQV58Q5S5HnFEXukxmlq+8jJc9ynDXkSUqeplhjwDpMnpNnKWm7Q5HEmCzzSV6aVQpaJaJyQdc4z8lQ2ncztCYMAoJ6DaE1IoqQYQhhiA0DLzEspefIOO//oSI/b7VmF43uHhpd3XR3d9Hd3UW9VvckfK1x1hKkIXmRzxo9hkGIUtqrdFVPbzvT6bEOWXFm7Mz+/Jn5nGC8/1JxMtk4GT+jEAgJK65+Jw997E+xm7cc9xpCsvie+xhcuuT4jzlBKsWTqqfPtC8pBGu/8lW2vOMd5N/5zonJ6ULS9Sd/zPJXXjoj5vCM4aylmSSctmIFvd11br79Lm65627anYTPf+qv+LMPfpCPfepTXHzxxc9htIK3fuD3+Ogn/ytuzzBXvvtlPJKej9o5wrad3+B3l9VIz38TI6e0cbXbuUbuZGG+jz+/biemKOixISOTy7no5Ys4dNeNjF7xn3xx44brUKTs2rYd49xxF7dAcNnr3sAXr7+Ja953LY/e3uYXfv4wn735Mn77DTfw1pUlN3USrDXoqqoiKblUHOJPr38jv/Xv7wASZsq5M5Wc5xMv/tvj04R4suTlM8XTHe8MTKooDZ04Zmp6gj07t7H5oYfYufEnHNi/nVCOMdCXcu6akv4BgSnrPPjYqcw/bR3WNJCFpdbMqgd0TjYV0TfUx5yJjLBpcNLSbk+Rzxmgu9kg0KqScHQsWDqAigpanZSuOd0MDs1lYGCAKAye1szPVE7ye/fsZdeOrYxNHKGwhcepx7Dm/Hkc2BMTNgxdXQ1KE9I1B6ZHU4IwpYgL9Lx+jM0RsqA0AUFoyAuFESUyklgjcVp4s7MkxylB0iloT01xcCSjt2k5/0zF+S+vccHFlvEJwY6tETt2WjZuLdi9p+DRRyWvurjGqy4A9yPB+HTJhWc0eNXFitHRggceFmRBjbHI0JeVdEk47fSAtesE3/8GNDePMP/ue2gt6KWYLikG+56Vt8rJeGnGiZ4fM92MsvS8n6LywyiKgiLPyfKsqrCXZGlKq9Umnp6mM+U5G1kce1fwLKMsC5yz3mCyUlIKagG1rjq1rhqNZkhUD4hqCqklVng3Bi95DaWUlFJRao0JA0wYgjUI5VWiVBB4UrjW6CzDlCVBUVDkGcZYsrL0ylkOXJ55edc49uZ5YYDUmjJJKaLIy8cWJSoMq+0ryijCpCl5GBHUIoIw9ImDtRRFUSUaGlWZ6Ukp0Up5GeBKyVAHwWyy4awneJdlQVnNqdIBQgqssZUYiV9gl3lOWRQoqdCVdG6eZeR5hjN2NpFwlQqWzXPKPCdPElyWVZLBOTL35G8xA5eSkkj5beog8IlWoNFhhK7VQCtcGHrDRK0wWuO0xgrPobNOgFKoMCSMatTqder1Bo16nVrdJ2ZR5GFxQvjvdMZgFHx3W8ijUDNmEgo7wwuyFU/wuLPyJfMcPZlsnIwXPI6FU0klWPT169l32nqwZvYVtW4NQ0sWz8J9xDEfHlixgnTz1uO29Wz2FdVrnPq3n2bbksUnvADV0CAr3v+Bp5XVfdJnlOLjX/gcb3v7VfQpxZtecSmP7NrF0MAcrv3Qh/nND33ouRtpC1hx0UVs+43tvGnFStYt3ccffjnGGMsSa0kZZP2iFl3hNP1FC+MCUrcaI3aj1q3hdW4PO/efRmb7cU6wWE7jrKCJ4cjwJEorijwnqtePmyMlJWvPP5eXX/5GbvrRdq7/1ne45c5ppDBc+5/7+Ou3P87UVIfBgT7qUYAShpVqkkUD+1mUt8AdvV2kTiCejwzTMeHAV6H+FVSKn+uM+MWDIysN7XaLiYlRdm1/nN07trPpgY0cObANXY5y6vyM9WtzFi0y9PU7ShOy5wD0L1xEV/ccpkYK6r2GeCpEBuCcQqk2aRxS6w4YHW0zMHeKPTsO0tPdS71WQytZqaAE9C9YTPfAXPKyJAxCgjAiDJ460Zgdd5YxOnqEkcN7GN43CSohnYJQGnRfH1iJVpbBoW7GD5cY0SbLmkRRCU6inPHXo5IUBrKyRIUBpYM0L1GpIU0CqIEwhqKdo2ohnXic4f1H2L17koOHFHv21HnZuQHLlygWzzfMG4TTN2iWbxbcf7fl4D7BdKI4/4KAJIP9w4KLLtL0NeDW+yzjnYBzL61x+CeKvXtj2g5k6BiaC0sXS+JNJd37d1HcfBfZonm4JYt+im/7ZLyU4tiEw+EXfc7YyjujoCjySja1IMu9G3gcJ/7/aULSbnv/jDgmS1OKLK3kkj3cBqV9tzAI0IEmqAdE9YiwFqAjjQ4kUoGUDoRDKPyzRnj5XSeF975QGgINJvAqjhU/AlUVE6TEliWF8vLVpqyMLEtPqjbVvdc56zMZY7BaI5zDVLyPXIjKx8Ir1rnKgduEOUWW+a6H8pyNoix9B7RKfMAvqqWSFFUV3+HvO1JJD8NyHsngOxtllWxopJDYKoHxrSVLWXh4lxICLat9Zp7HYY3BZBllllcGgRaTe26GzTJcnvvkoixR1XFL4dX8IikJAy/9q8KAoOYNAVUFnXIzzuxaeeUpJTEz34Xz34eUyvt7BAFhGBKF4SwMzidflRxwRf4RcAycu+KuzMKnqjNvJumovEqOC/eEv1/EcTLZOBk/0xAI5q9axfhHPkTnYx+f/f2iz37Oa2ifMCSTkxPAc+NDSCHpWTAfLrwI7r3nuNcc0Pflr1CrFuDPPO6j+z7n/PN4/wd+n9/90B8wfmA/H/+t3+R/fPkrqBli20+x5ugbGGCxkqx/89vYU9uGzDcxcugAvXlO789fxaO7tzNU66K3FrL4qtfSWtDHtm27+aO1MO3WIHPNN2+8w5v21T9PRy+mKAvarTYrtSVOUrpOcKxSaD74h3/En7zmMn7vnrV88j/+CIChRZOciuXBB+/ndVe8lmW5b1tjHbnVTDooTFRJHzp6j+H0/bQx+zB3jjiOkfXa89vgizieXCX1nYw0y+nEbfbu3ckjD9zP1o2b2bPtMVw2ymBfzKXnWZYvdiycb4lqhtJIhg9rfrJJsH13wMCaIcKol0bPBHlHsPqspcxbtJitj+1lePejZLlFKEsYRogiZsemzdTrliiM6O3t9/4ZSlKTHgrhnH/WiaeBBVrnKI0lSRMO7NvNY/f/mJGRw5iyQ2uyxOmU0amCBctqWCepN0IazW4m9QSLl85nejJjajJjsDci096JONAapXLyzBBGwi+wKj1+a1Na4wVZrWQ6dcQjk2zZ+Djbd+xgqhUzMuHYN9zhvkfrLJxX44JzQi46M2DxgpJXvdyxfAHcc2/J/fcqrrgi4Kq3StqxRiB46JGUB36UENQVy5bO4dz1PWzdXOPRn5SE2tJTdyxdqnkkEGRTLeSjD9BqrcK87Jyf9tI/GS/FcGCdpTSlN+dLM7I0IU0z0iwjTRLiuEPc6fjKfJp55aM4Ju20yNPYczNwCCVRYQBhgFKaIArRgSasBwTNEFXTOCmwzmBsiROu4s9VvQ2/QvUwG6l8shJFGAdC+26GUApKg9AalwUYY1B5ThAEviuQ5wRFQVDxI9xMy6QocNZAIXFFgdEaqxQ2y1BhBNrvL4giijDwykxBiIp818NW8zRDVpcznhDSoxnKShZYIGZfN5Wym8N5daiy9OOVEinELB/GVQR3awyuNKgqScBZijTzXBBjsHmBzXKsKT1kLPddDoocYb2ekwIvGa4UWkqUktSCkLDq0KgwRNUjVKARgf+ujJIYpSiEIAdKvCu4tVDij1NXELMoDKnXIuqNGo16jUatTr3mXdvBi35gRGXSZxDSK27NJGmi8lJxXlDrGDGCCjh1LIzKvTS6GyeTjZPxM4uZB7EUgrX/5b/w4P/8H5BkyKEB5p57xgkf1DMqC9++8Xp+/4N/8Jz3qZRi7U03snlwHsdK4ar5c1n2iouPG9ezGb8DjNN8/wff46Ef3sE3b7+dv/jyV552MfbEONGNYGJykguG5vK3X/0yzloOHzzI8lrAq887lyPtFrY/50tf28yFp3bTt/gIdz88RWAcpn8O8cvfyk3f+BpSCViznGTlOdz/WD8j+z7HsgVzeNPANHEcQ/+cE+4/1Jr/ctv3uf3WW7n8Tb/Kx/7iSl6x8vvceN1SXvGL7+TOx35CvVbzhSQVcNarH/Y3tlNX4KpSd6974Yops3P5EuhsnBCe9xRxovc5B4XxhO/xsSNs2fwoWzf+hIfuvZ8jh3fQjNqcuSZl9aklS5c6urvBGMnIEcWOXXUOjdUZnZxHaXtJi5y5uoFWikBrjEtptzvMKTKiZo6Q/QwscOzfFnPKkjpFEpLmR3jknoLOdJtV69YzNHc+zWY3WqvZJONJx1ARSWckPtMsYWpyksOHD/LYg9uZnNjKyKGEoCtldKyFkJawISiNpdGsk7RKamFAJCP2bh/GOkdXbx+yBrFImCMsrjRIbYmUw+YFWRZDLnClhjKj1e7QcIYkhbQ9RZoVSK09Z8Q6yqQkTlsMj7bZvivinrvrrFtZ45JX1lix2HD+xY6bvw933uM4e4Ok6Bh+8P2CbZsTTjncQSvFIzdo1l3aZMOGLjacU9Ksxwz25czrExQRtK2lkWWEWYoszUuimngyXphwzmFKQ1EUJGlCp9MmSVLiOKYTx8TtNkmnQ9JpewO9oiBPU/IkIUtiD+uxBiGEV3zCoQNFEEX+J1BEdUUYVd0MDUJ7boM1AuckXgBQgHWU1kvbWucooeJeBAirQZegNZQlrtCIKEQZiyxLRJp5paU8JyoKr1pVFN4p25T+GEtD6UqKNK0UuAR5a9r7XCiNDEOKMPRVf609oTwIEVpDBfeSUvqujRC+i1P5EplqzAKHqrgcxlqfcMAsXMgag6rutl7quvCFEOe8X4cxSLxJrjPGz3lZIqz1ClvV8djSeClbZ5FVlyeYgZpV3iU69JyYqFZDhRFCK4QOUI0QqRUuUBglsUAJ5NaSFCV5aSiMxQkJUiNVQCA9qb9Rr9HVbNLT3UVPdxeNRoMoipBSeXWtSiFsZr0jpJc4E5WXhpwhiMuZ5OMYeNXxZ+YxalQvblDnyWTjZPxfCR0END74EeKP/gm9f/UppDjxqSeASED4PPSOuvrmIF93OfY7twDgpKTvS/8HJZ4LD+RozJs7SHvXbr69aydaPbdL5tj1iKvkBx/b9BN++01v4LK9+zkkFHEYcOEpi7hyTRddl7yOm++5g/3DR7B5zOD8BdR7Mr77/e8ho5De1/fROy34XmkYO3iY9y1usWnLqyk6kyyYP5c3X7mKhQsUt95yC7/6a786e3OyzjE13SKu9Mbnzhvi1Zddxnc3b+djb3sLf5Wt5L+9P+Haf3cZ7732Wn7v//kdkjRBXHIJxV23ogXI7i4O7N+NsRYdBLMH90Lc4rq6u+mUL02TwGcb1jnywjDdbjFy5CAP3ftD7vzeHRzcuwPhRlm/yrB2reO0FZbepidNHjqo2b1fsWVLk+lsLl39S1l34QbmL1rI6P5DtDolzXpIOh3R7M3Yv/UwB/eOUhTQP6+Okpaw3iQKSlqxIisN061xNt0X02l1WLFqDQsWn0Kjq6cicjKrp6+kxFbKO3mWkcZtSmM4fHiM6ekR9u4YYbJzkJGxCaZa42RjEaW15IVB2P+fvfcOk6M6075/55yq6u7JMxrlUY6AhCREBgEmGROMccQ4gAPO2cYLNvayBi84fk67i21snBfjHLDJBgRCEsoJSaOsSZocOlU457x/nOqRsL273v3e3ReWea6rrp5pjbqrq7urzv08dzD/QQltAAAgAElEQVSIgTx+IBEiQ6GQMHPBBDo7AiyWceNr6GjvI8gGlMoJQiVO4ElMMQ9KlTAyQxRLLCECl+NhTBlpq1i4ZC7ZKoFpNQipKIcuGThKDIOFmGcPadp6I9r6ajjrNI85MzLMnC/ZuN7Q0xUS5xN27C6h+krMiQ2NsaFr7xDPRobBIwlnXRgwe7omGyRk6yQ2KwkloCFr3SJnrF5cVbFj1SmNKopcWFypVHKZGsUC5UIBqxNIEpIwJCmX0GGESTvzMu1eCynwMz5BzgmwA18S5CSB76x0lTJ4nkYqsFaitQXrnO+c8YcGNAaDFRYjwAgJ0iAryzqRdtDThHGhFAqB1cmotkOn2grtKUycEKvYhddpjY01sUkXxMaBLaGUey3p1EMqhUw1Ig5sSEjpRBX9QcWYRQiJxo5SgXTaZErMMQvvdMphjHEOXakgv5KrIVOwISp/Zx21zegEUu1FheKFMS7E0DobeE8JfOXhp7Q16TvA5FVshrNZRxXzFHgeMusjfJUG9jngY7Wz4U2MJkpiYm3cdAkJ0o4K4YMgIJvNkstmyWYrAno/1aU4sBGnU5xEu9sKZcwBPJxDp0g/M1KmAEQ+1wXvmAWGfX5jjTGwMVb/c3XcJ25kz5xZzH3Nq3GI/K9PB+R/4WJ+rHZDSJj73e/ROnsOtlwmOPVUZp191ihF5N+rY8HBUa2DYtaJJ5Dx/efc/x/VKJ3SWvLFIvd+97v801e+xJv2H+KL6eOcazUvDzWTTj+LOS8p8r1frWTdk6swVmN9j7rX3cT6nVuR5aeZOb6K8eFM1ltLVB4hHxnk1a8gJuGXv9rMq6dO56RTRjhwpI5v334r1153LRbo7O7mleefy0UzLePOPh0B/PaX68gPlfnGv97LZ//4R6IkYtXKtRzZfQcH1q9nw+SpzF6yD57YzYI5M+k+3O5cquLYHeOJk9i6cRPTpkz+/+3q9L+p/q1pRqQ1pXJI26G9rH1qJVvXb2b3tg1k/D4WzjGcuhzmzkjIBoaRIXh2l8emrZbdewNs0MKcE5bzshVnMG3WXJontJBoQ++Uvax/fAvVtRmKYQ29HSPUNMZoYalWHmG5zHCfoWGSR7FX4VcV6O/xkF6eoUFNMQrp7e6gvnoS1c21xDqimC8xa84MmuqbqK6vJU4MSRzS3dFJz4FuRC6mryehvtnS3TFCQh/th0aoa2xg4aKp5KpzSKEIC3l6j+QZGCwxZXYDvZ1ljC3TMK6KsBTR2TYExlLfKBnsNQTZhP4eiZfRjIwkoCKEjohLGazII4QiLJQp5geYMmMREyZX03eghxXnnsOcE+bS0zHAtk2b6epqZ2Cgn2IYkS8X6V9fonV/FdOmVrP0xAbGTczSdjhm/LhhTj9D0LnH41BrAa8YM6+UUL9vkEPdRe7vqeEllwtmzfJIZEzZixkCpnDsvHRstPFiKWstJtVrOJARUiqXyReKjAyPUMiPUM7nCYt5SDRSJ+gwJCyVnR2ucaBY+R4q4ztb21xAtjqLF/h4nsQPNJ6KnaZBaLApt9+C1W4DCVahBChhQBqMdF1tbR0gsVIgUaMZFgI3EZBag+elYEg73UMUuSlAOhkIksRNOrTGjyLiJMYY41ysKnQno0miaFQbIqRKczVS2pRSCOVSyCtgQwiBkDLVN6THFMCmk4xjpto29Reu0KuM1qOaPpO+Fmuto32lienCmNSsXSABxVHHQM/3UFLhe4rA99OJjO9ct3yX7i2Vws9lUdksVinwFKrKQ3gSKxkNDBRYdJQQxWXCKCbRBqF8PBRKOfpYLpejurqK2rpa6upqqa6uJvD90UwQYwxR5ETwUblEWC5jdOIyVYw/Crgqejkh5OikowI4Xog1BjbG6n+oBJ4fsOCNb/oPFpiWbKDw/tOq62OfSdIwcSKNn7+d/g98iNrPfw7vP3C3OvbZkjhO/cFdGWvw8yNkg+Bv3ofKUFMbw9p1G3j31a/lbQcO8nksdcf8TTXwHeAdP/kRM6a/niPtu2mqzqJ1QjaxdJiEQ0+tp+NgBycfV0VPzlDs6abrcAfTM4q5E0rc8rUd9HfsY9k7x9HVc5hvf7+KafOn0N7dzUj7Id792tfyo+/U8PC6RTz06G5ILO957zKWz1zDh97+Cj551284ZflJnH/BOZx73lnEiWbrtq30rr0L2zyO+z7fwHtuCFG2TFNTEwKIOrso11U9zwe3/2+rIqIulkOOdHewZ+c2/vSbP7Jl0xoCNcSpSxNOXQ6TxmsCGdPZIdh3yGPTthxH+rO0dY2QrRvHOStO55KXv445s+dTlctRyg+xcfMWwmiQ7PiA3p4SNfWKUjlHT4dB+QphLMqPqWk0lAs+onqY4mBCYoqIskAHmtiPae/qY/fgDnq7Rugd7KWnd4CTTl7C3GmzmTBzMmE5S6aqRPu+PvKD/RipaB5fQyIb8LIJu7Z2MWnqeKbPmURhxGO4ZPF88DP1zJpfR09HGaUGaJ7cyEg+4kjnEIlOyOYgKof0H4Hq+oTCoCLIxowMamI7QjgsScI+CkNFpFDUNWcoDcL4CTM5Ydk8utraKZbynH/WxZx9wSVkA4+9u55lx7ZtPPnIU+zauZWBoQHKUcTh7jzd/SX2Hioxf/Yk5szNcuWFGSbWJ/R1Z1n1aMC+LRHDB4ZZEGrGDZZpfSbmD91VTFmUYdL0DFG5RGRTGgUWcwx54Vh911j97yzXbdcuuC+daoRll+dQKBQo5POUC3miQgGpE0SSoMPYCZeTBCkFnuc4+l6Qwc/4ZKszZKszSE8hpEEq0KZEGBUxOiZSFqXcmjqKASRS+UCA1RKMy4OQwqIkRCmvX+NykoQAlIdKJwxGOw0HiQMbwk+QvgdRBJGHMC6Hw0sXxEHknKNMJUMkSdDGUYcSY9CJcTasuO/FKLhRMp1kPFcELVIq1V+I7lNwIY491qNOTKl43FqETdUOjns0SruVOFtuL7UiDzwPTzktmpeKtSs/K99Deh4oD9IJhvUUWinIZjHZzCjYkFmF8IQTZmuDjg2JiUmSkDgpO7G7ccdaqaNTjaqqKqqrqqmtqaG6qppcLoeSCmPdMau8RmsrOSUJiTZ4fuU4HdM8TTUwpqLXwblWvRBrDGyM1X97PWfq8Gf3/XlZBLEQ4Pl/02P/W5BECMGMd7ybkceeZMbJp/5N/6dSzkHjaJXikJMvuTQVhP9t+xAlCbv37OHLt91G6z0/5Q6jaUZgnrM0cSfY6cCHreU7dz/MpCjh1SefTDlO6Onv4/5f3YsnIed5nPmK69jf3snjj/6JpkyO80+tY1+PoH3fXk6ZP5ldpalsWttNsbOTT9zs8b7r307f2nXc9fOJXPaqdj7xsVnc8L4pSAlrvrqKT6wb5N4fz+e6yy7mj1t2MHnCBGf7pyQ1NbX0SIW86GKU3c5EcQTDbGpq3UWk4axT2Ld6w9gCi0on7s/uA5LEUIpC2g/vZ9Xjj7L+qXXs372elklFTlykOflEw7jGmLAMW7ZZHntcc7jHI9s0jZYTZiGrj3Dg0GGOtA9Qyg/jKYmnJGG5wKan1tHedYhZJ0zHxlUc6Qjxq8rUN7sLnkkSojIURzysF1MsaEoli5c1xGUP4eUIdchAd5m+zg7279/P0FCeYrkAStI/2MMCfSJZr56qWkEpTqiZ4DMyoEBphgcjahsFYSSoqfeI8gm+L5g4pRYw9B0JKRV9auoMG5/cSvW4Kponjwdcl7Snd4RSn6a6CaK+DG7ZVKS/Z4jIDjIwGFIcHCRf7CPr11LTuIBpc6dx0llLqa4fx75d+0mSkOqqapoaGhk/rpnxTc3MnjOP6dNbePz+SWzZto19B1rJFwuUYoMZKrFtVwcj+TqWH+/RMs4ya3ZCNpth81TBhj/Wsmf/CDMizYKyZu+BInuHLDv3evQPCqYY1zHNAKKySBqrF00ZY58T3heFZcJ0SyIXRmfiCLRxU4S08+5ZixIKX7nMhmw2S5ALyFVl8AMPpEDIBE+6Rb7WIVG5iBTGBblaS6IFUmXwPZ3y+z03OVASo4QDFBi0SYXEqbuTUBJPpFMGL+2MK4XwNEK7hbZVzlnJTWQUyjdIY50jU+LsY5MkFW6nPyfpcTA61R8YPfq8WmssdpQGdawWz6bi6GPvqVwNK/3FURm0PQropXATCyEEUjg9iJJukqJSXYOnVBoe6MCGUHI0yVwomU5gpAMYqdjbKm/UXUoqd2xIRe1CWJSwGKsJdUSsI2LtgEYSO/tiY4RL+sailCLIBGSzGaqqqsjlcmSyGfyUPiWsRCqT5jMd40clJEIYhGA0U6NynI01eInb70Rr/MpU5wU4VR0DG2P1P1Z/68LUxC546D9T2lp6+gbYuP4Z7vrG19BJwmve8CYuuvOfCZOEJBJkPA91rAOWdSe2to4ONm7YwGWXX+74sMeIvy0w0DfA+Zdd9lfEWc8tC4RhxIMP/pFPv/f9vLStjWsRZFLC2LHd0GNPFgq4FKCrm89hOXPObMbVN+Dt3sPAM0+QHyoxd8E05kwv89EbHkaWIt7z1nM4cXmOT/7jBpbOmsZNN2Z51dv/wLgAvvyZ6Xzlhzm6Hn2YL99zHq++ag3f//EZfOialbTMauAEMcSazCwe+33EW1/dyg++PY2b3vce7k6F7yAoh2V6kysxeFz3ScmmjT63qb10dyqstWQyVbwwPDD+m+uvHAJrIYwT+vp7ObD3WR74xW/YsPZJqoJBLl6RcNrJ0NwUEUeGzVskG7ZYHl8dcbArJFMlOGXmFE488yXMXTRE513fY+0TjxEYSVNdLbPnnYD0AqwtsHndanbv2ctZF51O3YQG2vYWGOjvpbGxAc+rQgUaK0IG+koUh/KoXEJxoApEH1EBDreHdPe109fWzUh/DzpOMFgO7m2lp6uTYlGyaMlxFMIacjUKL2igeaIlilzGgB6xNIxrRCpJ75ER5i6ehpep5fCeI0yc7DPcp8nUerS17adrQxtGBoRhSimxlgkTa5HkCKSltraGIz0jDBb6KOXLFMslsAmNDU3MXTCXi668jEWLFzNxygza2w5SlQ3IBB7ZICAXeNTkMtRkAxobGpg6dRonLF7Klq1b+NU9v+LJJx8jXywQJpp4uECxWOS7P6in9yUBp58smTmjyITxHhPGZ1n5O49Ne4oc11/i+LJmXFeBNd2CyBgy2uIpgRrtrP6Pf9rG6v9RVaxHXYK1s72Nk9i5JGlnnEAlE8FapHULSXHU0NS50aYCZd/z3KLYUxjhWlBKOQqxEgZsjDExWJ028h39x/dAKogTHGXKCjxPIZUDIVo7IBCnC36pPAIEUjnHpUqGkkjzPWwq4Ha6igRlnL4DYxFagee+q77WqDS3QqcCbmPMaJaF1hptXF6GSXUNlYmAtUcTsk1FA8Jzvz/iOYvvSoc/XfQfowGRIn0NSrqU8hQkVH4WwjlMKZnqLJx3sANoUmKVwiiJlm4zSpHIo5MY4UYJCKHxrEBpgzUJiS6TJBFJXELHJXRSTi2EPUd5UhIv1Wq4oMOMS39PAxmd+1RKwExFGanB7WizKkk0MnIWvzK19DVaj7Ynlefj+3H6+hRWvbCuwGNgY6yed1W0lvLfkCBecXLoHxrmolNP4YbX1HHWRUXu/kw/EgPFVXQ9u5TH189k98/u52cHFJMWLODqa9/OSy+/hKyXI58vcOlZp3HFTMmunTv56Mc+5rzKj6mmhkZ+/J27OfXU0/AqJ+b0uS0uQXn3nj189L3vZdcz6/h4foRvAP7oXrrbP3cycl2e9DGAZVjmAN+4804mTZxA1mgaautYsLCat7y6mX/96WYa4jIr5swjO1Hxua+vZyKaN1x/Kg9uLvPm00ZYeslcVrVXs+SkAr++T9HQv52GObN429vW8vGbT+eLd6xmjwz4zjfrednVnfzyR+O45Rt1tO1aT2wMgXJ0s0w2S61azaA+h8efWI8nBJIy/f0Rxlry+TxhFP1X3+L/PfVnDk6xdna27W37WfnQAzzzxNN0tG/h5KVFli+xzJ8ZI7Shq03w8BOWR54ucqg7ZKgQkxjImjL5fD/FkSFmzZ3LklNOZ/Pap9i1YwsH9+xj6ozZ5KpqmLVgNvVPNrLt2Q1oK7jklZdw4RUXsGP9s4yMDBHGQxzcfZD2jh4im8c3PkJlqGlS9HcVyY/009U7QBKWqIkiFhlDjbXEwM4oItRDHNr5LE3NAcpvZuacCQwPKZonKMKRDFV1mvyQwooykMPzJcP9/dSUCxSGRzDjG4jiiKQExSSms7uHfLGITWKnyZKSrk4PgyFQHtoy6rBjjcVTipaW6Zx30UVceOkFnHbaCupr61xKcVxm0ZLFhPmYWbNnUZXLpSJKl6LsqzqCecdT2zie/p5utm/dTBSWQPqAJdIxO/YNMjCYZdPWLFddoVg4T3PScsP45gybnvHY/YjH1MMjTI4t58SGNmAGEJCuYSoLmLF60VQlXE1XFtqmsmBOz+THdpzTRG8jBMko3DiGJiOOBriNPoawrsONAQzWxm46QsrbRyOlRUrwlMRat2ljU5MqS5zSvMLYdcWV5zl3KE/hW9fRd111AdI6W1tjMOk0XxmNNBJhrcuESBsDaIVMgQPGolKtBKm+oHJboT5VgBep+JtROlBlfPFXAjGPmV5UAJE7v8r0Z5FONo7++6jTVQVApcfVpkDFSuEmN0I6O2EpMVKghSQRTmZv0umLtGlCNxolcFbC1mBMjDUx1oQYHZLEIVrHGKNToCPwUuF5EDj7XD/wRkHBaECfMejEpbgnxt3qNNHd2Q+7z1QSK6cPygRYk4B1x7oyxZHCAUdj1L8TH/D8qzGwMVbPqxI4t5fgP1JypxVpzbuvvZYb3zKFV162Hm0z/HLlqVx97uPENTnuuesQN12/AfMSxRsHpvHAA1l+9MVP89XbbmHC9Gm07d3Pe65fxNUv2cT5b/gaH/jwh8n8GY0ql82yfe0qVj39NKeecgoZ38daSzmK2LN3L7//9W/4yhc+z9DQEO8H5gIhUP6zWY7FEiNow46e5B4D+oH9WPqAAu6i0dfXR002x9mnncCiU05hRwRP/OkOblgxDzn3TB59cjsdrUe48dbL2HbQ4/t3P8oPvnI8D2+ezJ1f+zm//unxNFX5HB42jAwM8/prT+fTtz7J33/odBoXnseHb/0BVy1p4Omd82ld/QRXzCw/R6RXU1vLcHIOVvx10FddUzM65n6xL7kqdJpEW/KFIke6DrPywft55Pd/IJ8/zMlLQy5cYZjUHBKFgq3bJGvXJDy6PuRgd4lyYtBWkM3myGar6TvSxbZ125gyeSpnnHsaTU21DHYPUdfU6NxUggzTZ89h9rwF7N6znYHuQ/Qc7mHKS6dTX1tP28HDbN2whf0HDtHZedhxrBNDVeCTPRyQHxmiFDvah7CGwFjmAtMQdAO91uJrgxnoZdeG3ajqdrxgEY31kxkYCPAyHklsqao3dLZHZII8k6aMZ6hHM0SBxvE5onJMWNJYUWZw0Fkxx2FI1jqdkm8Mw2gSLGWiUWqFtY5/nQtyTJs1nhOXLWbBgkU01jeQCTyw0FDfyLLlJzN58hRaZs7CDzJukZN2R53lJuiwTFguIqXE9zNMamnBD6rpPdLJ8MAROvvLFLdptK3izNMU550J02ZEVNf4JDpL60OaQk+JBWXDicZSm77fgsr082+3vx6rF3ql/fhjzpECRhe+ld9J7/M8hQKnNYgE0juqHUAcs+BPhedCOBG0jg2JtqkkQeJAh3scY1IdGGDSBbb7PQVBafhdKYwIo8gJmpUiMRbP9zGBwfguX0aKo3QmjRh9PCUkngKFBSNRqTZCqTTwz1pkCrRMOgEZDQSsTPtSQCKsHZ1gVGhR9phjdwwES384qlc41ubVILCjf3wUtFGZyqTOTZXxUQVQWOFel0n/TgtBIiBBkFiDNu44WiMRElRiUMJNkjLC0eYMBmwCJsGaJAUdCViNEAYl06wO372/frp5ykszRtx135ij5gJJHGN14oTgJgWZOH0niQMxGIuOI0wSj1r5SsATEk8IfOWmMjYFMi+EGgMbY/W8q7qaajyee2L687JArDXvvPZNvPWq3bx0+UGMsPR01PDRmx/i1U9k2LSpnq/dfYSb3iHwpGaoVMOWA6088JNurPX46frXcsmSgzT5K7EIrmnR7NjxLMtOXPyc55JS8KUf/YgbPvRhXn7xxSxbuowdO7YxUigQxQnHLse/nG5H9/Kv7fl/XGGcEMUjPL19KyO2wKonnmHptNlEZ7+Gn/7wX2lR8K73vIrDHQM8+pstvPY1r+etH/whx83v5xt33cBNN/yInqECDx+6jj37/gXpHYdOEqYvNvzjF37C4d2tNL3qXfzsJ3fRN2QZf9XV9PT0MG3yZACK+TwWibSS2z56Jfd+71ESW8XC4+YgpXRdq7GVlhPwGUsYa8KBfrZtWMWqR1eyeuXDTG7q4fxL4PRllqpsRE+34IFHLQ+uLHGoq8xAMSZM3Oc8m/FZcNzxTG9pYOeGVjatXcXEpmrOeenLWHLtyXjC0jxuAlXVNSghmb3gBC5/7eVEUcTQ8DDTpk+huWkcs2bMYt68hcyYM4Mwjlj52KNs37HNiVqB4yxMxrLZWBpx+oNhYDtQxNKOAwM5a9FRyIGD+xnyFYVimSUnz8fTDUyd3UBpMCDboJg6q4me9pCaes3E2U14ShIVI7rb83i1cGD/Ibq7O0jimJyFxcBSXE7L01i2AwO4yV6lPKWora1lcvM8Zs6cxYTmcWQCz2mmhAP/LdNm0jxhMmEUMzI8SEkp6uoa8D2PJNH093WzfcsGHn9oNfn8IL7nMXnSFJaevoTe7iEef+Ahens66c3HPLUtorUj4OBhj8svgWlTIy6+XNLQlGPrUxk2bcuzNB+htNvPlAUxVi/Cqqx5ZbpgH+2yC4FSAs9zi8GM5xFIRRJI4kiBkOli1ENI11Cyxrp1eaJBaDQWnYA1Emu9dBGqsFi0VRir0FqmFu4ydXoSaZCeCwl11tMx5bDsksGFxFiLr32szWBtkE7lpJs2mNTOVzuA4FWmEjCqLQCcnS0qnVCkgu6KSDudCoxmYJjKdMM85++tZfSqLizpFMPNhUYBWwooRkGccMfaHrVmcnimAjJSgFKZcFjApIDCCAdUEkBjSawlMu42tjbNKcGBPynxjKOLuf0T6BiQBpFS2qxNsFZj0cjUklYp6TI7lEsId0nhPspTo65RNtXRGOPgnUx1JyoNE3S2tm5/4ihGWEsiyi7BPUlIShl0VYhnIRCSQEi052N8DyPlCwVrjIGNsXr+VRLHjOTzf3E9//Pv1P7WPezbuYnz/64dhGB7x0Kuuu4AA0W46M0TWbf1ICLw+fFtTYgzV/CJm37BN+88AegmRPKh932Vb3zpfF5x+hAf/+KJLHrlbLZs3MCyExcfQ36CoaFhPviWt/H73/yW93/kMs4IBnjlqiHn+iEEOeXh64R8as33t5Sk0iuDwFM0BwElo8mXY2IspwD7gP37D9LT1cOZs2dy3muv5s6vfp1Gk3DFZ27jj7//KW0bd3LrHcv55t2befXik2k4q5qb3vs1PvjRM/nC/Gm87NrvcO1738nnPv8tLrj0Ei599e/4zJXz+MoWj/33ruTCN1xDGK9l4Hc/w3vjF0b3r6q6GoTrZl3zioM8+OQ0ZHwQU2pwnOQxCsmoU0g5ihnOj9C+71keuPd37Hh2AxMaenjpBZoFcw25rGb3HsnTqw1/XBmyv7NEKTJEOrVyxNkrj2uewLSpU9izaR+9PZ2sWb2R45YtZ+a8eUxonkAu8PGUC32qq6tn0ZKTUZ7P8FCe6bNmUldbRzaTIfB9Zsycz4qXnMlAXzf79u0jCgcdLSC93GtgCHcBiIBWoAPXNa3HTdiqjKXOaIatobvjMDs2SapqfYZGWpjQ0sDw4Somz2pg8swGwpLkSEcJ4RnKwyH4RcojZZ7duItCfhhrDPXAKcAyIJfuQx6I01vnaAO5TJYpUyZw8pknMm/BAqqrapHHnA2Ukm4BZizth/dzYG8rvpfhtLPOoq6+iXK5xN4dO9i2aQMdHQeIwpjG2iqK/SOM9BeYO3cmg13LWPN0nkKpiPYUvcOah56OMeQ46wyPE4/TnHKapL5B8XhSw7btw8wpJdQDMalbzjFnpLFvw//uqkyzjuYdHP3ZLRwFKInwXSJ1JggIlEJ5InU0AqU8pBLOhUhr4iRxYMCl9aGlBSuQ0sPzAoRQCDRGW0wC4GhTJm1wJMYFWsaJ02gkz9mcdgNAxQKERSkHiKyVSOvMYY2xaKPR2iBSepixxi3wrcWk1CYjnYZi9HNubTqQcF15hUvmFhXqUfpYFSMFNwSxx1DPGPVJqRxbRGVSdDQUcFTskmowrEjBVUqBcojjmOkJqcg6ZQ9oC7Ex6BRghMYSW0Os3WY5SmkLUvAlBfhKkiQ4sEGS2v6m1DHS1z6qLamI1o/ZjnGVGtWrWJOK6I+mfx/VsxjiKHLAM7XyJQ0rJI6QxpALAuIgg85knFVxxYTgBaLcGAMbY/W8qzBO2L93319wOi2AsfQMDtDX18/br3k9d90e4gnD7/64lDfcvJYLTprJl2+uY3HdMH3JXK56Ryuf3+xRv20tR0LLVW/dRm0QECZFyknMuz76J96ZJLzhDc5+sLIYE0C+WOIHX/oiN916K0sSzb3A5x9r5ZbvtLP427W85t0X8qZL9lKf6yArigwW6vmnWxq45+FnuRz4jufx0kuWcfsNCkyJRx4az513PcUZ3SUuR/BZoOGCE7jnC+0EKsaYDHHis2NLI298936ENtzxwZdx89cfoK+6hk/fegtXLz+VRRefx20f+zgnLl/OhW+5nhs//M+88YNn8807n2FaYS7XnDGOxsZarnnbYxTLId/9xr8gMKx98BEue+kFlEcGecuHPshPvvpV7q4JmHc93PAxj4+Maxo91lEUYbOaRkIAACAASURBVLE0+ispjdRj8iHS82g9cPA5i6wXc1lrKRRK7Nuzm7aDh3jqgUdo27+OBXNDLr3YMqslplyCx56S/Oq+mF0HygzkY2Lj/PYD6RYc1pLytQW5xkaqGsbR1d/FofZD7NixnlxVDeecuwKVy456r2eDAH/ceE474zyM1Xip041KXVoaamtZePyJdJ/VyY5tW9i8bQdhGLIZB3TLOGBx7Ds5iPvcd6e3GdwURGiLKJdo29uKpxRtwQEmTJ1GUAXbt1cxd9FcJkwch5erxWjLQOkIresO09XWRnvnQcIoQlmYBBwPTMbpmU5Kn2MbsAE4AiRCUFdfT0vLPOYtWExz8wT8wHvOlNNaSxxrOtoO8Ouf3MP6NWuYNnM+s+bPwc9Wc6SznScffpT7H3yE9s52wjgmigUq6WXbU2spDhU5/dzTKORL7Hh2E/lCgVhrBocSfvlQzKZd1Vz1Mp/zTjcsWS6orgl4+OcNrN5VYNpQyCAwqdLUZQxovBjKUabSDnjawVZKoTxHoQkCHyt8tAyc/Wk2Q+B5JHGMChVuEOych7TRGA1EEmMlidEoaQl8ifQzZLEEmQxSaqzV6ESjQoMVbkkfRpYw0sSJJYoTisWQYjGkVA4pRxFREhPFMdokCAFxDGDwlMVTONG0clMKnRh0rNFRjNAaoTWqQndSDmBUXK+swomspdOiWCVBiYoGm0BYZOqepVOnKicYT6cdSQo6jK1IUUZF4U5vJdJAQIHyBMpLA+ykQHkeQkgMgthAkvLJjE4BjDZpPoVxGohEp2DDEmsXThgaQ1lronRLtHbn3hQ86owm0AGeki7k0DhTF4kepUNZbDpJEKOfDGvE0fNAOmZwtKlUl5FotLFEUeS22GVsJHFEGIZE5TJxnFAqFdFhhE20y0GJIkwcoXNZKIdkhCSrPGLfw2Sy2GwG63ljNKqxGqv/Wlmq6mog+CsBetbS1tnGBaedzqRpLexu3UXLhHo2dczj6ptWU+1JrnjFbF6+4jFAMpMSt950IeeddYCWSV3c8akW7t0p+clXpnPpm7fw+tddxLtetZfNO8bzuds3sHVtB3f+4hNgLa0HD/L6FSvo6Ojge9aSBdYA23fuQ0mPa85uYkF9jutedZDWfMinPnIx177yET75pWE2fGQR92w8xI57xjF+4g6SxENIxVteu5s3v0bx1V++gmtu/Q3LJzdx7xc7KBcD/ukLjfzh0S4uOG8h1984zKrHxrHiVRGl1t3Mqaumf80aQuAPrbv41eYN3PyJG/ndfffzzS9+jk/edCOPPPZbPvv2Fdx+55/IL1/Grf/wMN+5tQUzazm5AxsYnHweG+86yL3r17Lwurfxs+9+n/fecC0f/MS/8qmPL+XEl8zHU0ezSAb7+xFxQuAd4ZRXdGLiBM/UkBMupfXFWse+cm0tvX1HWLf+UUqDJTJ0c+kFmpNOtExojth7QPL0Gsvv/1TiQEeJxErqGiczc/Y8auqq6O/q48CBVkZGBtFa09fdh7aWaXNm09ndTm9fF/f96kH6u2PmL5xDdXUN0vNco0840afnqWM6hK4ETkDa2NjIrNnzmDZlLrv37WcwjojNc9+7Y//PUQ63+z0BDuBAiTCGwBgmxTF1UUhr604ipUBY9h3YRVVVDbV1DUgpGR4aZHCwlyiOiBMN1oGKcbipSYADGxOBOmA2zpHtKWDE95k0aRLHH388s+fMQkpFqVQmjsr4fkAuW4W2hsGRIZ56ciWPPPQQhcIwp73kXLJVdYzkR1i7dj2Pr36aA237yBeLAHQP9lEqFajPDZCERWbMb+HMi85AKMmGZ54kDGNKxpIMRxR2G4aGc/T05jjnDMWc+Zrsm3xWra7lqYcV+JKZvFD6iWP1f6VGDQgqFqup7Wq6GJdSgicReHi+QgYS6UmU9PBkagNrLUZDElmstiShJtYua8H33ALb97MI5aE8DcIgrQGpQUcYDUYLotgyXIiIYk0URRSLZUYKZfLFkHypRLlcJk5CsBpPpbQja7FGuEmA9bBG4uQIGh0m6HKMjGNIwYayloyULq8idXGyvucE5b5P4nkYAdKTWF+gAoGoRFdIizbS2QTH2qWfa4uOLDq0JEYQJxZtUjqVFPieIFAC6QtQ7vG8jDu2DtD5KVDDgZbYPR6RwcYGtJuiCK0RYYSXJKOibJM4d6wwSSglCeU4JkwSwiTGSuloT6mDlVLuPXNuYYr0FJfa/8qUtmZHGzXGQpKGPSZJmipfKuJJ8KTEGk0cxxhjKZXLlEuhAxxhmSQMKReLRKELfizl8ySlEBtF2DDClEpOt5HJIOsLZLUhh6BKKnQ2h8llsL6XTlue/zUGNsbqeVdDQ0NEUfIX98dGc/fHPspDa55hyqSJfP2rX+HcS+/gUH4XT3xvPk2zcthkiMOds6Cnn9r5gte9fB0ZP0ZKwzXvzvHDt3ZwfEs3K3/czNtv2ULLO7qZee4uTl7azOlXdJEYzW9+9EM+8P738c4VjXx3KMNHYsukhizXnT6RmkfaMFZw1TsaOO/Sn3A78M/A7s/8lqufWsy3b+/h3i8d5uQrMwyUpvDkL1r4wOdXE0mfv/voxbzpZXv4yKsfIpu7hh9/7X5GRjKcfXEXF5YtQ0DNb1dz3v0BP/35Say/r5Wdmw3ffmCE6UIyVOUza3ItG7b38+Wvfp0ao7lk8TLu+MIXec/Jp3Lzdx7ndde/k/u/eyefuulNPPjQE9y3+vccyWvmzHiEM17+Mj59zRJu+djdfOVTV/HN237Gmz5yHTd9/gesbt37HGBXVV1NsnM7LDEUowgJ6CgCK7FjvVygMtnIs3v7TjKB5sqXZjhtOTQ0xBw8pLjvDwlPb4nY114iTCy56moWLV3G4qULyGSzlIslqp6sZufOLeRHBujv6+ZIVz+TZk5kXOskBvq76e3ppqdnPwf27WPypBa8mlqUFKM0Hikkf43RJoUgm8kytaWFBYunsXFLHYVCgXLkhIYZ3IJfcfQiIHCUpiTddHpbuZQpnPFBYizaJJSTBCOgHMUUCnn6+ntSoaMmSe1ALWnoFk4L4h3zu/OGcpSqIN3n6upaZs6cxYx5M6muqaNYLNJzpJ32gwdpnjCeuQtOwFjo6uxg49qN9PZ1M6VlFicsW0KQrWaor4f9e3dw8FAbhVIJIT20dlzrkXKJar+arCixf0srp154FktOXcKhg/uIOw5SDGM0CqsCOvtjHnxCkh/OcuVlkqnTNGf6iva+Gva1BVh51LJy7OvwYqmj+gzA0YYqm6jQ6gzWClLZNkgQSqRjRNfHt0JjbJqkrcHo9LsXi1QjkVqlCgnWYLRwegztHrscG8qhJooTojChFMaUU1F4FFUseWMETsAMCik0UmiUsKg0cdxiEdbRdUgSiGNEkiCMQVmLl9r0SikxnkdiLfhgpcJIgzFOkyClwCoBAQjl8vKEEYgk1U0kTqBhTJonaC2xgMTtAR42dZNy/1e63EJkQKqDESjfnTWscVNga8BKgxEpE8FY0BqZGLwkQcTudVhjELFz9TJxjE4S4iR2x04n7gl5btK5khLlSZSnUNLRwrRN/6aitXGCkVE736Pal8TZIsceURTiKUUUOQfHKAyJopAoDEniyOV0aCf+1nHkgEUUYsIIWyphikWSNFgxUYqkqoAuFjFhGRtFoLWjUr1AagxsjNXzrASN48cTVOVG76l0ELWx/OnwYd7mKXyleNXVr6d+/Hj+/sPvZ+5xvVz8CskAHt/8yb8SzPbZvWUnP7v7W+hiL7d/0GfWwgJP/no6gn1MnTDAt25tQoiYvW0LOfmqrbzn4zdyzimnUCyW2P77ucye1s6NVmCEQhtJz7DHN57K0jM8npYJh8h6kkxi2IDgrVh+/8hW5qwIOLyymad/FnPhlTspdfbxVuBLxLTc+hve/FnJ5+6awrsv+yUXLFvIaS/bzk1l9/q+hRspW2H5/dopbLp5Pzd+djy713ZhTAYlS4TRELd8chlffmgDINnTvwaE4Gtr13DLR9/CP33vLq5+w3Uc6Mpwz8r9jJceM0VEV3cvT/3uIXZvmclb3nQeH//sr7n9lqv4yIe+xb1PrmJ8U+Nz3oXqmhqe2LqNTy9VvOScM+jesc1ZMVqnqRno7/+f+DA8fyul0cRJQhyNMKtFcuZpkiAj2L7b595fR6x8Js9gIaIcW4LAp3n8ZI5bPIcDO9oZGOhj3okLWXHRGVRlMqxZ8ziD/UfYsXEH519yNvPmzubwgd0M54fYtGELv/vFA0ydPp2ZM+YSeB4D/d2UwzINjc3U1tThe/I5a14hIPB9GpvHM3P2YiZOWstQvgD9/VRZy1KgGbfIr8YBCYHTThRwlKoOoDP9PUq3tvS+GAdGbCoATYwb/f+1ErgLTQMOYJj0sWKgiNMmtQpB5CvGNTUyd+5CZs+dS2IsWzes5smHH2XP9lbOWLGCCVNaKIcR69auZt2a1Ujlc9ySxcw/bjFRWOLZbVtY9cRaBof6QXjUNwcM9RXRSYzFkijDhGkSFbbSdaCFBYuOo+fsFax6QtPefnDUmacYwf72Mn2DmqFCNa++QjFjmuXyy7M8+Eg9ga/gb1ZojdULvY5y8yv2yo6S5HsQeCB8ixEGLTRKWZQnkZ7TSAtrHR3IVKhUAq1dxxzjQLkQoBPQEhxCkSBcZz7RiiRx1CmtDcWypVBMiKKEchhRLIXkCyXXOS+HJEmIMSFKGgQeSig8JfA9SyZI6UpCohOD1AIr3eRSJgmqXMaLY3xr8XDdeZlOM3Qmg/B9R1cii1USYxVWOl2KClwWbybjXrfWFhEabKjRsdNYRbEl1FA21mWF4HJrMso5SEmValwyEq8KPE8Q+ALPlxgkNhZOnG0tUoONnAhdaI2IYgcsSm5qkGjtJjUp2LBJ4gIZdUKkNbG1yAD8IEgd69KJhu+TCdwmhUm/5hoRifR8V9FhpFOOJA16jCPCcpliseDcqqwlSdPmwWVwxXFEVE6BRhyTlEspwAhJSkWSfAFdDrH5IrZYQEcRSTbrrMGzWZLqanR9nQMc6SRqjEY1VmP1X62Kjd2xZS0bnlnLgZ27ufSMM7jnoUe4fPlJ/Pzxx/n1o6toOfUkMp7Hh9/3Ic445TSyWZ+zTj+N6956Ld29vaxZvZaPvPtm2js7aZEBYvo0kh1baTUZekvrwcAXbv3M6PLh+Mv3UJP1maliek2G/vIQC+0AbxTw/c/V83e3xfz8u7O58rq9LLHwj9U5fnnvEiY1tbH0shG2PWh44j7Jmz65mL4/bmUpsAfBLk/xrq9kufZ1K3jX5U/y7MoM11zfzMaNncwBfjG1mcd/1ozQq5h/WzcdV3SzI+OzQEW0WUVveYDQDqR7acgB37WWQrHM7277Z8JJE5g5dyHf/+a/UMZiVAZDSJOQHOg6Qkkoyue/hckNW7j2gz/iNw8/wklLl46aeFboNEII+gQ8i+Sjr1/H1h8arJ9DeBbf92lsauLFXI67m/J3hcX3LUMjimc2wqrVERufHWawEBI7FhFSSDKZLEZr9uzeTs+RAxzp7uTiK1/KiaedQFvbYQ4f3k3H4VYO75/DxJYmGhuaOdxxkK4jXWzevJqnnliAOEcyrnk8j/7xUVqf3cmJpy3izHMuoKlxHNnAe87XRklJdVUNS5cv5tSNJ1Iq9nFgeJgZccIVQIDL1fAQBCKlC+AWGRboAlYqyWapGFY+5ahEbNz/+c9e3iwOXAzjpiN5HGhpB54B9klJUNvIguOOY96iedTU1tO6axv3fv8etm5cy4wZc2ia3ATCo+fIQbZt2MpgXxeTW2Yz/7gFBJkce3fvZvOGtRzc20qhWERbYNgdd5HNEZfzZAPDlIkRC+cOsW7LZmrqajh9xSmYMOLhB/vpHx6mmE+QSpFrrKIQWR5eNcTgUC3nnuex7ASfiS0ZsrnMX+TxjNX/7hLSaRdctx0ygdviDEirsSomJkIqCHzjqDlGpCFxzlFJaoWSFi1TEIIEk2Bi0NKSIJ0WOg2hE7h8DZFmxGhjHH0qTgijiHIYki8UKRSKlMOQKI5SoBEDBiUsGaXIeJJcoMn4Fs8HcKF2iZHI2JL4CTIUZI2hKo7J6IQgjt3EQID2PHSQIQoCoqoccVU1xlShVBaRCRBS4QeSbAbqatLkbQOlsqFY0pRCg8ZQCA1W4DQUzuEVTwmEFfhCInyBnxFkqyS1tQGZQJAJQPoCbQTFsksh0YmbHVmdQFiGfAFZLCLCEJnPI6NoNMU9g6O8+sbgWYOybnYkrMXzKqnfWbflcmSzAVVVPplAISVY4+a9kedsg22Fb2rBaIM1MToJicISxeIIQ4P9ROUMcVQmV84RRRFKCsIwIooT4jDCRBFJ5CYYSarbKA4NoUeKmHKIKJQQxQImjjG5nBPG57KYmlpMvoAtlbBh6ADHGI1qrMbq/15ZBA/9f1/mlHPP5brXvpZrr3o5R4oFvKoq7vvpPfzDHXcwa+ZsfvWTH3PH617D1Xd8gemzplOVzTKxeTxXXHYpy046iUgnPLPqKYaHC3QfOcIlOuGWz/wDF6Yj3Yfd8BuNZagcsQWwlFHA2UC1hc892sb14USOX3SEe7/9UvYl4zlz9hqmjN9CX6mRjt5hNv5hCqddNsBdt/Txuq7ZdO8+wrqFE/nJBxcxb8FGlpz7GGcsOoGls3bzvW/GPLXpYvKM57xFq2nIHuaWj8zmOrqYBXwsjFmbLu/+nHF/MZbpCDSWD1jBVzt7+eSH3s/VK87hXe94J3sGBzFSIXSIVwgJ7/8DX/7UzYyUiiTS46n7/sCJxx9PY0PDKNCA1GykkvYqAjRlpPLAF38JBF+kVXEVKceC1jbJ3T/THNhXYmCoTCk0CCSetCTpmL1ULJDEMbW1DbS3Q/vhvax9YgOnn3cSp55+MiNDPRRLI7Qfamfy1EU0T5zE4c7DhHFMa+sufv+LP1BTW8vpZ7+E2BTZvnk927ZuJDGWM846lymTphB4zupSpyFbQkomTJjMouMWcnj3brr3HXRcBgu7pWCf75OprqNaKXRYxhRGmKct87A0K0lNVQ2zp86CSTm2rH+WfH4I8+8gDWcLmh4fjorQQ2BXen8JBzS6gBEc8FC+R2NtjsnjW5jaMp0wKvPQHx5kzdNPIIXk5HPOYMnyU8hlc0gMgRU01daxZNlJzD/uOHqOdLJu1eM88egajvT1ECfOLz8MS0yaMomqWsVAhySb9UlElvlzMxxpa+fwts3MmDuXsy88i4N797Jp6zpKUYLWmpHBELBkA4812/K09eboGqjDaJ+m0e7zf8cna6yedyWO3rgJR8WNKP2UW5fBYHSUajA0WDUaume0c4ESNhh1KZKp9kqnbkRJbJEo17n3FEK55zIGdGLRaV6Ou3WOU1EUHyM6jtDazRxFCjQ8afGUxVcW3wPPAy/1nBU4+pNVCuEplOcReB6BlARaOBtc7UL5rNYplUsTASECq0B6FhtYothDa4nF2bj6ngF7NF3cGEPgGzxpkNK6qc2oyYIYpS/5ntNvZANFLmsJfEsmcLqVSDvQVpkm6DgmCUNssYQoFvEKBVQUIkvFlDrlTlQZKUlwU9xACDwBKp2oOA2Os631lPec35Xn3gsrzKgDWeXNq+ANjJtoGZOQ6Jg4CimXi2ATlBROsxFFSCWI44QwSojLIToFHJQd2IjLIXGxhCmVoRwiwxARRU7d73mIlOJmk9ghrSTl371AgAaMgY2xeh5WHIV/cZ/B8OjO3bz1YzfwstddzXmvuIpbb7uNU49byFf++Z+4/vp3IIXgypdfwcDICPf/9nd87IPvRSD45X33Efg+06e6DInZLa9jzfp1vO7SS/D7BvgFcBtwBZbXAh/A0TvgGAoX8PXKzhQTpp3RwZ0fv4izLhlkCn107FW84RrFs70d/MZabv9kJ/EDx/Pjz/Vx3/c6cUvPLjQ9fOFDM1hePszfv2IjXZPq+dG3JnHWgicom1ls2riUj3/6QTb3bHEXA456k4Oju0wBrgHuwfIBBG8WkK+tdZaAgLGC7z39JN9btZKRfJFJQGdqBVip4xG8VScM3n47J3zhi7zlIx/g45+8mbqaOqSAYqGAQRLaSfzdjUO0D5e4zlmDoP8NusyLrUTq9V6ONINtZTq7ymR8n5raCcyZNxldjugb6KV7oBetE/r7jnBwXydzFrQwONDHwcO7ad29lVx1FeecfwrL/g977x0mWVnm/X+ecE5VdZrUPT05MTnPgAMDI6CIuqKCignzYkLFhGFRQUVFQMC87hrWiGFXxbCKgoQhp4HJTA49OfR0rjrhCe8fz6meQdF133d/vwt25r6u42DNdHVV96lznvu5v9/v5/BSNm9YhfAOLyLKTY3EWoKz+DzlwN7trF+9gqkz5jJl5iymzFjHH373a27+8S8QwvP8F57PkKYmstywb89Oenq6GN7WTrlhCJNnz2XSmq2sXLmKniSh0zqM1KQj2pl83jk0tYxg36b1bLnrfsb09zIgBOvKZdyM+Sw4eRrb9hz6L42ImnBDH1782UeI180JzcZaYBPhHM2LwwEIGBLFtA0ZwbRp42huamLXrg4evu8BBvp7mTFrEYtOeRajRo+jsaHM+PETed7zz2T0kGFMP2MxI9tHsfy2e1h+x53s3rOVWhquHyEdxtHb1YMWbSw543TaWhoZ6D3CrgMdLD7Z8PAjHXRs2MCMRSdz2umn0rF7Owc7D5EaR56nSKWQpRLVxLBlZx9dv4KJ45sZNan2JAjmifrfXYMgx3rEaUGODpFIBmsyTFYjqfXjvMHmCqUEzkuyHEAXkbYNWFtwMqREUkwBTIDyZcbivQvnndaIwp+VpYY0s6SZIU1DmlGW56RpSpKk1Go1TJ7hMWhlUdIRaSjHUC4JyiVBpaSolGTYNBIaYxTCeZSRuMyhckPJ5JSMoYQnzlWRpHS06TDWkeJJvMcIh5SWXOVoHdEQKyIpMBVPLINHJFIpkTTk0qIKlK21xXrZeKwTeC8wkRg0sEshgklbWWKt0TIndxabS/JUkNQc1aol6UuxvTV87wC6dwBVqyGzDJ0kKGuDX0QqnAoU71wIUgGZEBgf7odRYQ6v/06FEOF3qyRKKQQO5wuaeb3LOKac81gsxuSYPKVWG6CvLyJPA/07TeLBZsNaS5bZwUbD5zmilmBqNbIkwVarkCSINEemSWg2rEGY0Fx4Y8AavDEBCmhdEcn7zLgOnWg2TtTTrqK49BePCQQGy83/8e+88rWv4etf+hK//MEPmDtzJm+5+K0IIbj9zjvZsWUrF7/trbz+Da/nta+7iM9ffTVr1q1j8cIFZMayZdMmPv6hD7HuD7fyL3g2A5eNauML3/4eWzas5zMf+Qg/cZ43IPg6nm3AVxEcweOOyexJnect1/wRrjkqPYKwq/sKQOAYuHst484QvHfxVCa86jQ6fn4/P1yzm0O1dSwCOrzg0L5eZr1kDQrwrMexfvA915uMMgGG9jpgKIKv4fkKcBNwi4T33HADC05Zwm3XXkvL6aeBjHnV617L73/+M770gcv4BoJXNzTxvBe/iNtuuYWuvj7W4/kwQUrzTpvRdt31zL3xi5x87gv42FVXoRSkbibtYi+bursRgMtyyOVgZODxHcdzlCJtbYhXjKKY6dMXMG/xHEaObcckNfp7+njk4XVs2LASk1VZv2otZ55zGrPmTOPgwb1U+7tZv/ZxxkwYzaJli5kwfhwqVjQ2lrG1fka1aIa3xLSPiDnc18OKex5m5pzFLDhlCfNOWcTD997Dtg2rePj2MZx66uk0NjRQS2rcu/xu7r39XmYtnsXzznsprWPHM/+0eTxw32g6+vvYWUuYIqBLKlpHj6fU1MT+9ZuY5gzDpWBdFLFn0gwmLJ1NZ3+NtSvXkKbVvyoPlgSj9wTgXELDsRW4HTjEUX/GnzfxAJGUNFYqjBw5ksnTZhKVyuzfs5vOA7tpamph5pxZTJgwmcZKhVhrRoxoZ8nZ5zBr4WISK9mzdxd7d61j88atHOnporlSoRIr8rSGtYY4kkycOJFzzvsHWpqa2Ld9A09s2MMFL3CcvLCX+1aup3NMO3NPPZmVq9ZRXfkQeW9faNytpa+7ihCCuKQ4fGSAxoZuqkke+AgnDOL/a+svTnURFp1KK7TWxeIUwiTB4G2GNQnGZoMjPYcgNxKly+goJtJllI6QThFphfAS4XxgPhhLZizW2tCIaIVQ9bhXi8ld2ND2IaDdWVcwMkISknMGIQ1KeiLliLWkUiqOsqJcUpRLEUJprI8QUiMdGKMg9yjniIxF5yZA+nSIwwVfLGx9MIbb4FEwuUFmOTKXBByExUTgjMPrHCENkUjRIkVjkN6AcfjcYzLI0mJj3gmsFrhcIKxEOoX2EREG5SO8M9jcYzJJlkmSxJEmlixJcbUEkWZEWYbKc5QxlLxDFXwOpxQm0lghKElJWQgSIYiLZkMqhZDhDh7YIMF07Z0KAD8fJjPWBML7oHS2OKxzWGcweUaeSbJUklQ13sRI4ci0Js8ytJYF08ThkjQ0DGmGShNcUsPXEkSWIvI0TGXyLPzsbb2ZqMcPDEYSPCkO/M/P2afjJelEs3GinhGVGceB3l6Ge8GpC+YzftIUPn7d9Xzhio8HvSOeN738Ar7/m/+ku7eXoS0tSCm56A1v4LJL38MPfvbv/PCGG7ny859nbq3Gl/G8S2kmPOtkrrviSj5x6Xu48rov8O7rr+e9l32I73jPZUiuxXMznm7gJ3g2IVmNIzvmtR17U3IEWUi9Eue5bsUWxKObj0lx8jwy+JXhsWNnBRJJM47pwAuAicDPgU8CA3gsgvF4Sgh+3T6KnzznuVz1xtdTnlDhY+P+hXMv6eLU05fwhY9fyY3AbcAnrv4M73znJXTs2sVb3/gGHnjgQSxhx/nLPjQ0ZxnHqbf8ntf98Y80zp5FpSRZk16A5nt44UlMO97sJc8MeZY9Pa9omrdRQAAAIABJREFU/z/Wsb93KQQtLcOYd8pcWke1smn9TqyxTJg2ipOfvZi+ni727t1OT/dB9u4+wuTJbbS2jmL7rs30dB9m1aMrGTKskdZxw3BZyoE9eymZbs5e1MDs2YKx4zT3PypYtamHvR1bOGnGLMZOnMi8uYvYvm0jzZWGAIr0IQ2qp/sIa1c/zN79u2kZMYKFi5cwZMRIRo+ewIED++isJcxyjiH9PXSsWoWzErt+PTPylH2RZvfQVkbPnkZfmvHE6i10HzkYmsy/8rOQhBjbOQRoXxPBEL6D8JnoIcinnmo2IoVkeMtQxoweR+vINuJI440jVpJhraOZMXsaw4cPJ440SgpEpFFNLUhdon9vB1vXbWHzExvJsgQtNaPbhjJ7SgN24Ai13n4OJBWGD22it6uX/XsOIl2V3oEYofoYN85RWrOXvVu3s/Csk5gxaxq7tm+mv7+fzNUz88PiLzcShcO6Itv/RB1XVd/1DjvhIQq3YHgjpENKhxAG4U0gcnuHceB9hCAKnAstQWqsk2ipEF6AVtgsJLjlWY7JshA3LQOdWiiNVaLg8RSJVXVadhHQEF5gkE0p5YmjYFwvxWGqUYokcRSiXb0URZMjkSpE7hI7ZJ4jSjE2iwNULtIhvhbIXIbBF0l0QfZVh88JB9KB9AEAqASFIV2E6F7vkDjSJKcSGfLIUdMeo8AKiBSUlKCkJJVI01BSNJQDS0hphRcECZWsT/oLKVWxeFd14J4P9PMgURMIqRAqyMO0EGgp0VISC4i8DzHgqk5SD89l62wMa7AGwiQmTHfCFIFBgGCAK7pBc3imINOepAbeRihp0VFEnmYhDlkWBnOb4U2Oy0KD4WrVYApPEnySQx6mF7gAHfRSBi5KFAUdnFKgw3sTSj7Fmfr0rBPNxol6RpSp9fGRj13B6974Ft7z2lfzq9tuQwrBL269jf2HD/Peiy9GNTTyyY9+FJEk3P3YYwhg5Mh2lt92O2edvpQ1q1fzaS84Czgf+Pavfs3QoY28/UXn8btbpvLKN72Pf7rmS1x64/X88wcu41I878fzY6ANeA/gcSSERdSdwP0cXUilHAtKO2beUYck/cVSTRKwQUEe9SzgtYSpyEHgd4SpSh9PJpNHeL4IfAO4/JprGDduPBu7e/jBdaPI+pt5/kva6T98mFHVARqBb+D5QFc3WmumTZnC72+9jbvuWs6173onD+/aS168pz/iuRdY6iyNa9dyqxB8dO1Grnz9udz80BOU5X5yYzE2K3aDjuc6SoJFBAJ466jRjBg9ki1P7OKhu28NcMptU3nOC5/N2WefwYP3arZ3bGLHlq20jhzKSdOnsntfB7W0xpZNaxjoPsTI1mG0NSlGttS44PkJ82ZXGD7MEpcM1Sxmx84a9/zhdkrxME5/7rO56B1vofvIYcaMHcOI1naUFEQ6onXYcGyWs3b1o9S+ldH3qj5mzpzBzEUz6dizg47Ow/Q5T3t/Hw8uv5eh1jAjq9ErJbvGTqF9wTxEaxMP3Pkou3dvpZokf9OroQifkZkEeF8JaAAuBDYAK4DVHJ1s1EsKKMURbaNamTprGqMnTKBUqjB7zgyee+YLGTt9AqcvW0ZLcwtRwYERUiCQ5HnGts3b2LLtMTZv3kmp3MCMadOoiIgJk3pZMruZlrJn+YMlth08wuMP/IkN63ehtGTquBrGekYMz5gzvZuVT2wi6TuZuQvm0rFhCwOH9lFLMqqE5CznXNBYK3HM5/lEHTclCvxcsdCvS25CRC0Us4ZBGjTO4pzBOQFCBXuPlGGBKBXSBc9PAN2FXfU8D5s4WZLivENIiY5jpLbBiV7EeHjqO+rFZMOFmF0hHFJ5Iu2JI0E5FpRiSRwpokgWKVTgfT1VKci8kB6vVIi3jSJcHAXQYBphtcXgSY0k9Q7jQryrNwryHJ9pRGogl/hc4o1AoFDKBfO10mhtiLTHOUU1sQFeqDzlUmBtRBqaGyQjhghahylaGiOGtUQ0NkYIGWNcRGIjvJAYR0iTyh1pZrC5QeUGYSzahgYoIizQpZKhkdMaJ2Qw90sZmiHnUc4GOGGd8F3Q050rfDHWBRnVsVKloM0cnGx4F2jwQUYFeeZJag5nNUp6VB6RZzmRqTORPDbNIM1xaYJIUlxaxdWSMPFILZiQgKVkOHeIY0SphB88Yoji0HhIVZybT/860WycqGdElZua+efrruPZ55zDd27+BW9/ZAXnLTuDhTOmk+c5v/nTn7j8ve9lZNtI/v3mX+K9p2dggC9e/wV60oSVq1YD8Ck8HwHOAr503dV8/NNXsfA557J5z1hGjr6bX9x0E+/7yD/xqbiEy1K+geBteL5L0KELwiJqTnG8m6NmscAmCO3DATwDf+W9eELc6EgcErgGOBNBhudDxe1kCHD4SQKto3UhgjKwe+4c5i9cRG9fH1d/4195fM8hBJZ/fPcM3vzyF/Md4AOESctnr7qK3p4e3vyPFzNv7mzOO+8feP6WLezZu49/fMMbeOD++8mcYwD4EyGhaK73vCjN+O6PbmU3gp/8/B/oy/5AmmQM9PcP5s0ft0qSgnVBkeJkcotxgelQS1J6B/qoblpDpdLA8/5hGaeffTrpH6vUaj107u9hwpQ2GhubSdMa0mXI7BDD5ABnLtRMnxWjy5r1HZJ8U4nF8zOmTnAsXej45W272bZxFVNmTGbJ0jOZ19RApANBXAhBKS4xc84sFs5ayAMr7qVj6xoeuXsM7e1tjJ84mQkTJ/D4lo30ZDmzjWVJTxcNAnoizabRkxjznKXo5gbuv/sxOjo2U0sS7N/oNOqm8BYCuC8uDkVoPoYSmvAthKb82FG/kpLWESOZOmUGE6dMYmjLEMrlCgsWPYtxY8ZQamhh2Ig2SpEePMm8D+Tkffv28ND9D3DfPSvp6uli3ITJLH3emQyvNLLhkbvY2tHPC58b8YKzU+6+Zwe/useyb98RcuPweQOPrGlk2WLFlIkp+3btZvemDUxbtIR5i+bSu/YxmtMj7PCenYQmyVGkTApR3N+Py7P+OK3wWXfFDrdzQU4TGAu+2OH25LnHuYLJ4ERgUQiBR4addqmRvvBsCIkXdlAu65zDW4c1JsTLFi50LQCrcFJgB6VTYQfeWIvzYYtLyUAJL0WCciwplzXlUrguRFojlS6o2GCsD2A9G5gVxYcxmJGjCGEtMo6DuRtPpvJAG/cuUMaNQeQ5MtVQ07iqIq9IMiVJE0lekoFREWniSCOFx1pNLbGUYkukoalBYKwn1oKmimRoi2TYEE1TRdPQEKF1hPUa4zRJKhioQV/V0d9v6O/PSAZSbC1FpUWUrDGUXBA7x1IFb4rWpFqTS4lVKhDKAekc0ngC3NwFE3wRa2udK0I9AhG9fn8TUiJF8G4c3T4MzaW3BmcF1nhM7hAo8kjhbDDu4xX4KDQnWYrIDOQp3mRgMzApOAOF/kEoiVAaqRRUyvhKBV8uh2YjjnGRDqBFKfEnmo0TdaL+50og8OWYFy1bxh8ffJAt69bzu+V38fEPf4iVjz3Gh95zCfs69vCz3/wWZy33PfQQl7797azbsOFJy3UDXIfgs3geuPd+3vqq1/L9m3/OV669lpe8+m3MmDOXiy64gMs/dgFrV2/h/b98jEuBK4BPISjhUX/WBNQHmWHfNTze+He+pz48q4DLCdMWj+caBKfh+SCedcCzgTuADEGE563ABxGMOtDBi85cRjXLUFIxZepkYh3T3dPL2EPd7AeeKF6R954vf+lL/PtNN3HvoyuYNH4ccRQzccIE/njHHazfuIEPvv3t3PvgQxjvMXhWAmuAhcDleK795i2kCB556FFmzJtVQM38M2Zn5X+6jgV8OefpOnKIzoOdjBw9hGHDR9Hb30eapWzfvoltOyYzeeIY5i1YxL5t2xne3IITHqUEDbFk5PAyy+Y3sGiR4qQpJapGcO8DOY+vMlgrsE7y7CWek2YqGu7L2bZlMysefIxZc+bSNmJYgG8VvwatFKPHTeLsFzwbnGXTzi2MGD6cIUOGMnTIUMZPmsijcYn9uWGq90z2gn1asbuxhaFzZqGbK2xYv4Md2zeRpCnm75AMScL5X+d11B+r//dTyafqLJDRY0cwc/50Jk2dQrlcDnKp5hYaGhrwCJTSRWa+R0mF95AmNbZt2sL2HWvZv283A9UqfX39HO6qMnfufDp37mbHzh72HnJMGVtlyWmChzYaNu6yZMax/2DC7XeVUKrEqbMVo9r7WbdrJ2LREsZNHEfzkOFM6e6izfpBvkjK0Y3NUCfmG8dVFTvZ9UajWIKGCQUqMCfQIDxSaryMwAm8iFGqhFJldFRGiQqgkEicDHANl3mi2OJN4EJYkz/p+uLrcD8bktJyY4r/LlLnhEMViVNxJKiUNJVyTKkUE8URSscgNNZLrJPkFnLjQ+PtfIi9FjJIdrRCRKHpcMbg8Ngsx1mH8EG2JI2F3ECaIyMNNYUdUGRSUBuAclkiFJRKilhqIg0NFcuwlhCPW4odSRYM4loJGsqS5gZNS6OmUg6sC4/GWk2eKapVQbXfUeszVPtzagMZSS3DpRkqz3C5wTlH6j1OSWKtgudFazKtSZUiVxJbpFl5H9InnXNgLE4Y8jwPlHgpyFLISj54PwjN5ZM+7vXpZvE/QoJSoTnB2+I6YYLc0hvwrjh3HM7mKGfCvxMOKXyQsjkVWg0FCo2IYlAKX6ngKhWoVHDlMjaKsEpjZWACMfg6nt51otk4UU+/egoXau4sw5tb+MV/3spLz3kOKlb8+tbbeOUb3sgrX/cGTj3zLJ69cAF/+tOt/P7mm/njrbf91bQYg+dy4F3e88rDB3n5Oc/j+7/+Dd/64o1c88kr2X+km89ffTN/+vVZrFo1jhu37uGDOF6EJwaW4jkDOIWgTRfUG43/eq/zqGsjvI4bhOAa77mdMIE4vXh+CXyx+AqFpxvBQ3heKeAO75l+6nh++K9HeP7Frdy9YgcKWDBzGNddtpnZSw7wdTzn82QviJaCcXnOvGlTeXjNWmZOm4oAfvHjnzB17hx+d9dyDh08xM+vuIJPff979BcmuhXAOxCMwPMxPL+88AJ+Xypz4zf+5fidagxW4blxju6uwzz24GpOWTqfRacspLunk+6eIxzpPMA9t99N94IFzJt7EpMmj6I/q7Hy8c3EJEyb3sILzqkwf06ZgQzueChnw0bYt19gZSNJUuP2u3NOmqxpa7UsOMmwfMVWVj/awr4XPZdx4yYOSowAtJIMHT6Cs15yATMWLmTvnr2MGDuGsROmMNDfz4KTF7H8ttvYun077c4xTivWjGinMnsuw6e0c+99q9my5Ql6errI7X8drVgsuSgTGoyUYAjPgIMIVuB5jAAHPPYTqZSisaGJtpaxjBgxjqFDRxBpjVYSrSTeR+TGMlCrsmvHFtKkxsQp06g0NNPV3cW2DetZ++hGDh85RJrnHNi/m4eW38f4CeOYumQRa+7LePDRFYxstbS0WppawkTCexhIDY+u7uVw1xCqL2li4jBJrWsbhw/sY+S4cbROngp7O1hsMxrx3EYBMzy+T/bjuMIGU5hkhg0WKVUwfcdlrGmgbFOcdThvKBUR4XnuMF5RKjcQxcEcHoQ+smg2fOEt0Ggd4WJLbA25DLHKKtIIpcLU3BqsC4yN+lTDOot3IX0qeDWCdKpciSmXYuJSCa1jlI6AEE+b2QKuZyx57vHGB/+F92GXXIVFuoiisGPvPUJrpLMI49HeB4heQR33qUJVFa6kMRJqA5JyJSR3VcoKXYpQCkqxpqVZUykbKmVPPZ1WSUkc69AgVSK0jhEyIjcRea6pJYJav6fWb0n6DFlfRjaQYWopLs2xeWjAjPdoAVaqMMnRIcLW6gijZJhuiBD6EFIbwTuLLTbN0jQN0yVnqdUsldiiZYimcTaQ2Z2zhT/k6FkhhSgikUMathyMNvZIGRoQgUMIiwQsQZ6F8EgFRBJvFVJonJbgBIIIEZVAK2hogIYKvlLGxjFWa4wsGichngl9BnCi2ThRT8eqZ4Afs2seK0mtu4dNG9bxp/vv5acfv4L3LzuTRw7vZ9jY8Xz6yk+QWMsH3vVuzN+RPe2BfyYYry/PMl513j9w1Ucu4EdXV7j4lRG/3H6Il1/4IO99xQU8urDKb3/xS16G4Jc4XozgFjzfJExKHIKJxWD1FGBk8T2mAsOe4nv3ECQlv0Ww08NlCN5XXDLOhSKZqj4xCX6NbjzDgYs9vBxY0Cm4/uYLeHjVTwFoKJe55OKR3PjTIXyO/2QtIMsVSGpAuLV9/2vncP5pj3DKi0ucc8Zp3PPICiZPmEBbQwPPO2MZS5edwUevuJK3fu0rnPvud/PBD76fxx5+lK40weM5TIgIHgYMS5MCgXt8lyAAuKSQGJOzY+sT4GHpmQuYPWcR69atpKv7MPv27qC35wjbNm+mHMcM9PbS132A+bPLXPDCiHmzJPevNNz/oGHtpozGxuG0DGtEl8vktYRtHbu45yHB888SnHmmZ8M2z0DvPlavWM306bOJdBtaimKXUxDHEW3toxnWOpLp8w1ShpF8tamZafMXMGL0WDbs7uBxK9jZ2s6oZctonTyKx1ZsZOOG1fRX+8n+jkajXvUzoYvA0zgEHAE24NlUPH5soLUAynGZMePamHvyTOYsmsPw1jbUMYZHj2cgqbF16wb+47s/plbNeMMlb2TcxJPYsXU723ZuJzEpaWYwzlNNEnbu3Mzdt97Nq9/8Kmae9iwe+sMuHl1To601orOrD+88UkoqDU2kxrBtZw8//xWcPL+FknPs3LKTtrPGMX7eLPasfBidHeEMF26U9xHAnLLw65yo460Kz0Rw7YYtIREhZYzWZWzUSFzyKOWI4nAV18aRG9BRGalKGCeLnXWLcJY8zciyHGNN2KWWEqE1kQzyK6GK1Ssh+MEYS56H6Ns8y4PkCoOUbpBoXooVpUgTx4EZIYQEgt8hSQ1pLkhzR5oJjHFhYoFA4UIzLgRSKVSk8TYGDyLL0NYGNoXJCxmSxUuDzQwizaGmsRLSqmZgIEAMK02aSDuk9mitaWpQOAeNlaMTIiHUIN9C6igY6H1oNJJUURuApM+S9lny/gxXzRC1FJHlodkxBuMcXgislDhd52RoIh0htAoAQymC0dsHGB/O4q3DF/C/LE3xziG8JU0dWeZxChQWazOsMYP8okFfZrHTUh/yQ8FfChby4rF6emPYmpMyBAogQWgJkUZ6EJFEeY13Ak8EuoTQOjQa5XqjoULjJAQWQcgK4xmx43ei2ThRT986Rp4jkHzvpz/hCxe9loMf+zh/3LyJf3vkYW797W8Z3jaKV1zwEspCUELQ83c+vSfsvH4PuNp5vvLtO3jJi5/Lhe+M6fzOCj75ne9SLpeZ393FBx97nGXbt/FS4BN4JgNvBuYWn/IBwhThfmAlgZT8b/ylfMQDJxeazzXAJwuzdz/henGAv5yI9gDbCPKvvXhe+PILedvLzucgin+5djG/WX4nWXc3L3/5H+geqPJrBK8HfvzrX/H9b/4rP//lL/n0hUt41en3I4Tn5zeMYt5rt3PmKafw6Pr1LDv/JVzz6U9y6T9dzvK77mLZmWdx3Re/yM9+81v6env57Fvewk/vWs6AC8kkh4rD2eN8wVVo9+M4JoobyfIMkyfs2bWVju1jmDJ7LNX+fvr7uknyjN7ebvLaABUhKTtLo/IMa6owepTCeMPqVZ61T/QxkFdoGhlx8EiKsSnNjVBLYc16x4xpMZNHScaOkaze3sO6let4zgsP09jYgssTarUBKo3NNDU2E2tVLN6j+gvGxjFDhw1nyIhW0ihidyQYNn0O7TMmsnvvITZufIKB2gC5eepGo+7PgCKRhaN+pR3H/P8DhM/EEYLfYZCpcfRHF3YBXZlYDaO5uYVSqTQoGwEw1tHT3cWGtWtYu/pxWtva8UKSJCk9XYfYtnkPXb09WBvmd9Z5kjRl+7ZNbN+6kzlzpzO8dQpr1+/npMnQ3xeAhEII2seOIu03dHfuZffePjwV5s2MMPuPMDAwwMiJ49jRMoSkt4cmZ1hcvMdugp9JPBPu7ifqf7iOgugCekIEZoQTOKdwPsKLOCwipQYcSrsiWCHC+2AIz40J0lbrMFlGnueYwqfhCCDO+va4FyIsoo/xaOT16FlrcC5sd0nh0TIA+yJdpExJOdgcGecx1pNmllrqqaVhquFMWBDLgnCuvAtSHiFQOsD+hAuJTpFSRM4RCRGicX2YAlhrsbmFzOIiRZ460kSgYkGWC0wsC2BfiAzGe3wswbtikVyIMKXGobBOYa0kz2WQM9U8ec1iawaf5MgkR+UGnRuELRoAwBXUdXRga2ilQAWeiZVhYe68xzs76I/B2uCpKX7GSqlgEC8St7wLjC/vig2Gwh/z5Jt0vbkINTjdEAVDRQRXpxQSJ1wwjqui8bAKH3mEFyg03muckzgivI5DsxlFuCjCFtMMIyROcLTRgL9cNDwN60SzcaKeluULo9SgmVQIZi5YyDdXr+Xf3v9e7r7/PuZMmkQ1TSmpmKFAHsVcdeP13HD1Z+nYe+Dv/j5PADcAXz3cw+nLbuas8y/g8z+4icsvez+N+3cyREq++t2b+OZHPsT0hx/lcTwrEazED1rF6iIWxdGlnQJGAwnBJJshOIjnzuJrxgFLEHxy8JXApPBuEQSt+A7gYuAlwAw872ho4NefvIJrP/Mpst4+Fi87m8s/+Skq5TLf+ta3mP+lL/MFPPuAj77vfXznRz/k2Y3NLHjplrCb4gXTZx1gRFmwr7OTZ82Zy0OrHueiSy4hicp86LIPcPudd7Bk0ULOPuss3v7u9/C1P/yBz3V3c9dnr+KTP7qJzV1dOE9I+zie11xFzGJz0xAmTp8EtsKaVY+Q1HpZu+pxRo4+l7knT2fX7u3sP7gPnEPblMnALASNkeDg7pyOnREjhguam13BjZLYFAaqA5Qqlu5+SW8tYfN2yYMPR0x/VZkznhNxYMCwb89mdmzdTmPjEDauWsnjDz7GSXMmccbZz6N95ChirY76JpxDeEFTYxOjxo0krjQgowrtM8ewaese1jz6OIcP7iXLnzriNiKkTI0gSKa6CROLOqBvO9BR/NuwBKLAeP1lCSEY2jKECSe1MnvBFIYNbw27sEd/tCRpxpaN67jvtnvo6u5i/pJn0TyklUOHDrGz4zC9tYMM9A8E3TXhWpEZx6FDe3nk3odpHz2KmUufxS3/sYtDR3ZwuNNiXdBXDx3aRtvUYaxeYTnSuYe9B3oYP34s1nVy+MB+Ro0dh2wbReeBfczMDaOAUwmfxwNCoJUsdoxP1HFTdc+GdeSZI0stWWLJao48hTyVmFzjnUQIjZCyMHD74MtwAZKX56bo1AMF22Z5WPgWg3yhizhW4bE+RLJWs4xqGo5aklCr1cjSFGMyJAatAm07jiRxJIijYmFPSJxyVpBbTzWxDNQs1ZrD5h6MRXiPlhIRhemnwAd4odao2CMQ6DinbC2xIHAschMYEMKQZRmplORKhgljg8ZqQeolUYMMi34g0o5KZCjpoA6SwoSFvtcYG5GYiFoWk9uIWhrR0yeo9nl6uyxJV0relyF7EioDCbqakGcZuTGkzmGkwCmN1QqrI1QUTNREUYichQAlNQafBT6IyDOEc8GrUnSRoo6Gpw5xFAjhEU4cA3MMYqg6UNx7MMaR5w4b1Z1qYXrlAeHtoOdDSwGxQIrAWFFW4FSEiD2CQurmZGg6pMZJSR5FJDJMVCMfgIpp4as0z6BkvBNXyxP1tK+6JlwIgdaal33mc4wtl9BIRowYxniT8Z8IZmYpP/vhDxk7fsJ/+3vsBd4FfB/Y+fvf0VMdYP/6jbzisvP4yk0Z73jNq/inb32bTdOm8glgOvU0ilC2ODLCju4AYbqxEdgJrAKewNNZ/B0IvoHnOsJFo143AxbPFgTnAW8qHn838HkE133ve2zZso1zTz3MTdc9xpFty7nrzju56aYfcctXv0o7nluLr3liwwZe8YIXMPdtb+djH9pFbiUIhxSOj542NLzvw4d4wXPPplpLuPR9l/Iv3/omkZJY77n9rrt4zSsv5FkLFnD1VVdxzqc/w6p9B1i/bh3TJ08MJPFnypXu/4sqVsbG5FhT4uQzFzFv4RJamodha710Huil3NxIQ0MTjULQSliwvghYgmeu9TTuqbL2/pxqv2bx4ohpkxvRwqK1YuTodnwak/RlRHETpfIwtu2Q7N0HbW2WMaM8Rw7uZ8e2LfT0dtPVeZjlt9/Cj771A5bf9Se6e3tD41DsygU5tqBSLnPS5MmMGD6cLE94+L5Huef2O9jVsYUkz5/yV6oIaVMLgNcTpnp1eJ8mnAYJR8/9um/jrwmxpBToqEQs22gcMpxSHBdE5mJS4hx9fT08ev/DrF71OJXGFiZOPQmAnZs2sXnzCnZ1HCQ35knfwwNJmrN960Y2rd9A69gJDG0fz7otngO9SUiVdI7OQ0dA55Qby8XCL6MU91GJOzm0ew+lcomm9tF0lsskxTKgGRiOJxIgpSwWJv/90+ZEPTNrMH/I+5AWVUDXhPVgPMJ6hAXlJIoYRYwgDvp7p8KCP3XkiSGrZeS1nLyWFUTpHGzhByimDMZD7jyZtSR5TpLlpFlGlhXSK5PjnUEIi1aeSAtKcUifKpVKxHGMjkoIFSFkhPMKYwV57skyQ5ak5LUaplbD1WqQpqg8RztHhCeWklgVkqwoCoeOKGlNpCQaj7QOZSzkOS7NydOcWtUwULUMDDj6qjCQSGqZIjchEUtFmlJJUS5rKiVFKdZEsUbKCGM1Wa6pJpL+fs9AnyPtM5i+DN+fElVTGtKMZpPTbAxN1tEkoCJDtKzSOmjJdHFIifAgnUdZizIWbczgoawNkrCi0VAqSLqEUAgRpiJCykB0L9Ko5FMEolgb+CPO15kd4U9fj811BW9EhGufKmReqhQSTjKBAAAgAElEQVSjK2VkuYyslBHlMqJShnIJozWZlKQEXldiHal15NaR1xOzTjQbJ+pE/b+X98di8MKRW8vy5cvZl+R84rrPUbJwTTEV2CoEL3zxS+nsPPJ/9f0OIrgWwbvznKs/9nEu/dxnuOYzv+PT3zmN01vbiKOIuW96C9cBV/8/Cinm48mBe//s8U3ArxC8A08fYUdmGpAgONwyhNOXns7Xr/0cs2YPpycbw3/esZZnnb6UH//rN3mLtdzG0QXe8yeP4pyFw/nFT39KTcXU8hLGxXgBky6cNfg9t27expe/eAMCuOCCl3H+1CmDf+eBdU88wde//nVedf75rFm3hsnTZvCtn/07eZ4ex9r1IoXKQ5ZW2dOxk56ufmYvmsH0GfMZOWoiw4Y1YZIUmaW0AXMJEjpHoGsnDkZXM/q2JWzfahnXrpg/SxCLjM5DXQiVMaRZM3RImbHjRzJx6hikGMa2Dk9zBSZO9CiRsX/vHrq7exna3oqKYrZv38Q9t93D7l3bSQpAWP01a6WI45i2oW00NDSSJVV2bN1K15GDpHn+V1kaGmgHFhMajhkEeN8kQkhC9NRf9ldLq4j2kcOZMmsUY8aORqm6UynsQBpj6e3pYuumbXT3HKHc2MjQ4cPIspTN67ezbdPWQhb1l+2McY7evm46tnVgjKN93GiiqAR+UP7O4YN7WbNiM0c6DxMpaCwJxoyoMmJoD7WeLoQSDB3VSlJuIBFHPVT1fcv6caKOpyoajULn74wNJGhjghzHWoTzYVKAQEmFlholVBDeOR/o1MXXuCykKdk0w+Z5Qa52QU7lw1Qjt47MOvJ6AlXh2ainUuEtUoTU2sDYkegomM2VihBSgVA4JKaeQGVdiOnOc0yaYpMEl6aQZcjcoK0j8hAJQSwlkSokUMVCXElVSLTCtr53ga5trMXkljQNnoda6qkmniQVpJkgtxLnQ2adlEefT8rwWGiGFJmRJKkgqXnSmiWrWVxiEJkhyg3l3FAxlopzVIAKgQ4eF88pZZCPBi8dKDzKe5R1KGvR1gT/iXVI5wsQoUAJiZRHmwohwnMIIY+ZcnCM1NMfjeOm7uWpXxvqjG+PlKCkL6RV4ihvRWnQEegYEYWDKMYrjZUKIwS5D7/7zFjygi5/FDDoBycyz4Q6IaM6UU/fOiZpwTrHr377Wz770Q/z3nNiKnFMqVRhatcR2oCP4vnQRRexcMlSPnvlFfUnQBIM3H99j/VoeTz3ExaClz74ADuXPZtv//gn9HcdYf8ZAzzn9KW855y5POfCk/nOz1dwIfAf/xdvSwNXApcRuAPHVhdw/eC79mjgy8CbheArN/2A7t4uPn3NF9i+Zw///NUf8alrr2DHth1c0tnJKcALCRfOt1x0Ot/4yCq87+XxlQ/zxtNmsPilK4id4PE/ChbN7CIS8Po5o/jEjWM5+UU3cOrSM7jgpS/lu4+vYW1rGxuq/cWrAOs9d959N6edfArTppzExZdeSktD45M09sdXhbG4954ky+jft5N7b7uHZc9byinPXoT3nmpvD1tWbmZodyfzHExEcAB4hDD1WoJnYe7oP9DPw8vLjJmgOW2xZNN6eGT9QTavPYJDoHREUyoQNqZ9WMzW7S0snN/H9ImeUUMMuzZv5eDenUyYPI0x4yexbftmHrh3ObMXzKK5uYXKhMkIJYPWnJAX3z5xLO3jR7O9o4OuvsP8LfuNIHAzTiKwZVoJi+4S8DKCT2kVsIcwzfivSoqQmFUuD2VYy0SGDhmGVupJi3fvHd3dXRzYtxdrU1qah1JpbKSnu5u+6l4O7O+iWqs+ZXPkPFSrA3Ts2ErnwQNMmTqZSRMno3wXhw730VetkaZVBvpDXPDQ4U2cOrfM2UsyDhwcYMueTgTQOmEse4YMpXZgH774AcniV19nLRxzNpxoPv6Xly+aBZtnmCTBJjVsrUbeP0BW7SdNqhiTQ7lELEvIkkZ4gct8kZjkyAcSTJLhTfE8aYq1FqkUtlTCFTwIA2Tek+SGzISpRi1NSZKUai0JZmafo6VBK1ukUCniYgoRRTFKx3gRkeeSPIdqzVKt5dSqGXmS4Gs1SNLAy9AabXLisqFSLhNrTSnSKBUkYZRKYWEuQ4NRb4YyY0ispZbn1IQkc55sIEJrQWQ9skEQa4lzAS7Y3BAh63Rx6UAIcq9I8phqFtFX0/QOSI50e7q7DFmvIe9KoLeGTlLiakKUpQiTBx6GFNSkYiDSDMQRmdZkcYTQGiVFYP5YG+Jt80Bn11kOeRYm80piC0K30opSHBHFEVEcE0URWoZYYUdI/pKy3oCEfJSguPDgC9F3weXw3uGcRclAdZfFVFlphbf1yUkEMg4MDuvxaHITeFs1Y+lLMzJjkF5gVIQolSilKWmWDvp8rLXPmA2/E83GiXraliCMI3fs6uClz38+W7dupXlIA9PPXUrphzvI0owe4K0ITrnoIsysWbz11S/nTW+5mAceuIePf+xTtE4ahzl4gNe+4Y10V/+cX/zUdQC4G0hu+AL3LL+DhkqZNY88wuFaytfvWMXGPzVw9r3D+fD+IzyKYPt/c5D5WgQb8GwEpiGYQoi+NX/27xSBKH4IWHDOKXz7fZdw997DIBSTJ47nxee9lIdXPMKPvvJlfgJcKQVDhgxlRGOJL172BFI4EI5TFq3hJ1+fxrX//A0mjGrj/He9i6+9Yy8tlZiv/zAnlk/wky+czMsuvJA/3LWcZUtP47aN6zlp4mQyZ5/0mqz3bNi6hQ+//3185atfx3n/lGPl46EGG2HrqWU5O7ZvoP/XvYwcOYqWxjIDu/dROryP05MaQ4DNeB4h/D4lIVJ4hIP21LJ6fT8rHtEsXSp54bkKazX3rKqRu5iG5kbi2NLZdYio1A4iZtdOz8xpimknWR5Zv50nVm5k8rTZzF04l20bn2Df/u2sf+wJFp9yChPGTcR4T7U6wOHDB9BxmebW0UyYMIP1azdx6EhniH/8G1UCxhBkUxHh3JTAPMJNpA/Yz99uNrSSxKUKAk9DucS4SSOYNXcSzS1Dgyl28DQKu4ilUkx7+xhsnjJ/0XyGDx/Ojm072LBpJ33Vnr/J/8iMobPzIHs69rLw5HmMHz+KCUNbqJQ1m/c0s2ZDQmI1SiomjJIsXVJi6pQBsI4tOzoZ6OuhYdhwXMtQ+qQM6TVAXGxghFd5oo6r8kclVM4YXJbj0hRTrZH2V0lrVfI8x+eOSJeRVpA7j7UGk+e43GCqCTbNwmQkC82GsxYijRcyeA48wQjsfTCCm8IXkWakWUqWpVibI4UpjOGBVRFH6skyIKmDcd2JgqkRuBrWFuZoY5FZhspzImsoCUFFSBqkIgbKWgU4oZQYrfGRxnpPmhu81uTWklhHzTtq1lEzhlwI8iQnjxVWCKoDmv6yIJKCallSawzPqURI5UIIslwykGgGapr+qqB3AHr6Hf2FfMoNZJSSFJlkRHlOyRiUDf42W8inhNb4egpVAe9TQlDyntiEqZPPDXlukMZgrCN1FieDed2rIJWKoog4iomimCjWaBk8F5ZAhA/NRpBS1cMmBHUYYBEc4EDacF/QCoRSyCIqWUmFFxEQIdAgI/AaLzzWS1JjSaylP8vordXIjEE7j1caXSrRkCRk9QSzZ1izcUJGdaKepiU41NXNjV+8gYUzZ7Jh82YWz1/Aa970Ds57/T0cHqhx0rTpzJk/j8u/9lXOPPd5fObKK9jf3cuKe+/lqutv5LprruJNLz2fUutIrvjYJ/5b3/124GLvkY88ytlnjeOe35/EUAmHugY48zUt+OEjuV4IbiimD39vKeAiPFcCE4Fv4rkSwZcJhvHWepweMKVIlbpcSm66Zhfnn7eAapJSrdWYP6TMG09bzc+/9lU+lOXcIODw+HH8/o47ONjdx4suaSd3hF0TPBdesoOr3v8u9h86wive/G7e97059CcZtVoNiefsMzeDdbzqJS9m89ZtjBozlmveeQmx/OtLqvuX3/lXWSbHRRURh56QhJTmOYcO7GbLhtVsfXwFlT3bmTXQT4t1rC4ajcME7f8wwhRrLZ6ag7behCdWpGzeajlpcsTpp5UY216hUoooVyKSBHIbbvQHDw3QsdNgcsO4doew/XR2dmBMxqx5szn55FOZMH4qI0e20dTYgBABBnbwwF7uvOVuHrr/bqQSjB/fRtuIoUT6b5/BdY5MmdBY1G8a8pj//q/mhloKKpUmJk6ayMhRbZRLZRp1G3GpCSDo0HMTDNwiMDhGjhzNC17yfF7+mldz6rKlVEoN9HUf5NCBwxw50oN/CglVvZzzpElC5+HDCCTNDY00NHiec7bk1S8rM3t6I43lJlpbxxDFrezZLUkzTUPZo3yNav8ApcYKcVMjiTwaMVk/hDjh1zguyweZFIWUyhuDzw02CdwHU0vJaxl5LcOkRTxtZnC5wRp7NAHJhEO6YoXq6nKkOqHcHZUmGUOWBxJ1XiwyfZGKVGc5KBX8BloflSYFCVX4lDovcV4cjWB1Dukcylm0tUTGUjLm6GEtsQv3NoVASIFTCqsUmdYkWlFTkkRKEiDzwUdQT8qymcVkFpM68tSTJpAmkKSKJFHUsohqGlFLNdVUU0sVA4lkIBEM1Dy1miNJgiQrTw0uD8BDYS2yeF1ayOArkSokZQ3+KYlF8FnF3hM7R2wtsbWUnAuJWs6hvQ8g0kEJVTCAKyVRSoej8FZIFX6eUtaDIY6qLo6CF+tpZUejcYP0SoKsTzNCE4hUIDReKJyQWCSZIzQbuaGW5VTTNEyz0pQkDV6dPM/JTR7I7u6Z02jAicnGiXqaVn+txmmLFtHR0TF4g39w5eM8uno148aN5QXz5/O217ya1/zjW7jxG19jgrREStLcUOHSKz7Bhy84n0/nli/jWbVqFUn031OVWwQfxfNV4H1fuYX3XaB498lzuf6xDbz3/Zdx2tln88XPfIZ7fvpjXgH87O94TgmcRqB6V4H3AmUUHstC4D8QDAjP+T78/fUCjBd0RjHX/+xsvvStm/FAOVZc9+WMnfszhqQZzwI+5eF1L3wRJ02YxC//D3vvHWdXVe7/v9dae+9zzrTMZJJJJ5UktEAo0tsFpMoVUSkWqijNchWx3XvRa0MsqIDSgxRBrFhQVIq0hBJKCJAG6WUymXrKLqv8/lj7zEwUlO/v6/2+iOSB8wpMZs6cffY+a6/P83zKvb/n5OOO5fgLRzHviiJjGtcSyIQ7v9zAaRd9mF89+iTf+/KX/cKYE0BCpZk8sZ2la7Zw1umn85f5j/Ohb16OtZpP/fCHr3k829A6979SQmxtgWqsQ6eaMNWMFrC/8/SjR/FJ7Al+MvA2vCXsQnwy9QznaMsMT68YIL5/BKPGRuyzT0B/FvDrP2jimiYKFaW2dhrbCqxdsoElKyy77SaZPMXSUKixfNGLLFu8hAMPO4Qx48bx9nVHMWbCBCZNno5Skkw7anHMwiceZUtXFye8H5paRjJh3A68tGQJtfS1heEwZHcbkjs+4c0QYnzQ3VN4EwTzOj8fKEExKjJ9xmxGT2ph1UvraBndwm57z6Bj7Fi2dHWyYdWrNLe2MH3HnWkslQiUYvSoMRx5/Alo42/AK5a+zIKHn2fjpjXU4temUNXLOkeSJmxctxHjDM3tTfT3Osa0VWgf4YjkSA49+lCmzd6J3s3r2LhkEctXLaV9hEVFBp3UaGxvJSw1UZZyEGykONwgb3s72vhXruFuiPUvCPJ4IWtyZ6MUG8eYWkxWqaG1RjhIoiLS5XaszmGND98T1iD0cN1GhrM+kM4IQaZyXr4UJMYSJzFpmhLHMUmdQqN1Lja2eZgfhIGnUIVRSBgWUEGIVCHCBXlDxGCtBCcQDq9hsJbQWIpGU7KSpiyjKVA0BAGhEIRRhJGCVAgIArT1OkNjDGmuI0iM9XQvm4cMCiDTuCTDCtCVkLQoiQVUCpJyQ+Atg4FCBDhBnArKNUHfAPQOOPrKlr6yplpOcZUUVUsJ0hSZZRjjLYKF8Na+RilUGOaZGl4ULpQXhQfOedCkNSLTWK29oYTR1KwhsPUQQD+9EcprUfxkSObZH+S6FIXMQUbdoWqIO+mF4cZYtLFYq3BODAIKqQLvWilCnCwgZAQuABeQOYW2eBOAJKNci6nWUvorNQaqVbJMUzAWGYSUSiWSJEHn74Ot2/FuI7V9srG93pSVGc3K1auZOXsW1191FXN22QmFQFvDytWr+c0f7+ODH/oQN191Ne88bn9uuaVMa3MzN951F/918UVcl2kacCxTATvP2Y3vXv61wedWb+iyd2zCA4Jj+/rZ58QiNy1bze0//Rm77b0Xv/7FzzntQ+fwk6YGTsd3f/5RjUTwaQRfxX/wZgFghnWIHZETKGA0vivzWSn5wU03sfO0w3jXySdz/HHHMWZEKyec6TjpjCf5jHP8Br/xm3fddfzhj/ex79778JN77uGRx9cy69BXOPr0dr546zu5+/ldmbHrrnz329/kB3ffTWsUooTfQkph+PQFh+KwPPHUk/zmN7+hVCjy4e98h7amptc8nkOPOuotS6EarGGHX9cxjALmOGjEu5G9hM9RAZiKF1pX8JQjzdDG3ShF74Bg4dOO/gHB/nuFHDg3pK0hI61WGeirUh5IsCj6KhFdvQHNLTBhtCWr9dC9ZQ1hWGCHqTPZ58BDmL7jzjQ1NXsHFalobhlBW3sb6zes5ZH7/0JNxzR3tBJFRf7eaazfUx0eBG/B29w+B9wPgxOb1wIbUkAURrSNGsfE6aPp3Vilv68LoSKCQitOSFYseZF77ryHh//4CP0DvTk1D8IwoLGxkcaGZnDenWpL9wa6u3vQ+vWgTf6anQ9B6+vtI00zwqhEHIPRBqNTnBOMnziGsNhMsdRI0FhkyxZQtkaDq5AlNUqlIs2tTTiptppqsO1oMrfXP73yT0I+1TCp12/oWg0dx2S1KrpaJa1WSCoVslqNLE0x2lvc6jQlS1P/Z5KQJjFJXCOuValWKsS1KmkSEycxcVwjSXKQkSQ+x0drD1qE9enUEpTw4nCZd+TrIX7OCYyFzEBmBNrk9q7WIo2faETWUrKWRmMoaU1TmtGYpjRkKYUsIzSWyI/y/GQjDEjCkFoYUotC4iAgVRKD8CDAGGSWoRL/oKrRZU1aNtTKjnJZMlAO6CuH9JQjesohfZWQvoqiZ0DQO+DoH7CUy5pyJaNSS6kmGbUsI9aamrUkQColmVLoICBTChsEyDxXKMTTpwrWEmmTPzSR1oTGoKxFWYfE5ZqLYQLw3H1quA3E8L/fWhA+tAhYz0rDWIFzeW6ICBEqQqgCyCJORAhZQEqfkG6FQjtBnBlqSUZ/uTYIMsrVKpVqlWqtSi2Oc9CZ/BV1attahLZPNrbXm66E9W4eAEteXsLFH/sE06ZO5o6772LjXx7j0mu+Sy1JufJb32Lv/fbl7l8/yuJlM7jsig/Q27WFM3t7+RXwl7Fj+dGPbuHz//EfdHYPOVQdfNjBrH7mWV7p+/vxfw7PQ28G7LqNfOOuO+joGM3Jxx3ND686ku98+c9cff2NXPy+93G6tdz6944JuBFHGdiCxPuDDP2euoT9aRxV4DYEnxaw9xkfREnBM0tfZOasWRx82GFMnzadBx99mPtPOZVWBNfiOPt9R7Dlkec487RTufmOOzjh+OO54Ue3cM4Hz+SBxWt4YPGdhHUXkT/8iX3325crbrqF87/8Je742mpwcNg+S3JBPbz/Pe9hzebNtLW0cO+DD3LYfvsR661VJa8sXbpNdVb+N0vgaUY74CcXuwBP4Lv+Xfhz3AbshH9/exjKoLBATQrGjg+Ys5+gc7Xhj38QHH6U4p3HBswYq7nnvowlG9eTVPtxQF8tYNX6iH3nWnabC6s6M15+Zik9R21i1MjZNBabqN8ZXR7UVWxuY8bcXXl20WIef/gvhI0hSN/B9Bxkt5Xj0vCMjDI+rLILD5TW4EFHN0PA6a9JTUJAIYqYOGkGM2ZPptqbsGrFUqyu0drWTPvoNrIsY8H8BTz19CPIgiRJ0sFpmxSAlBih2bxpA8/MX8z6DSuJ4wRj/z5xy1GnUlUxxtE4ohkdtJFRoRDWCETGc08+Qf/Ak8SVXpqLMW+bldIQOYoqo7+7HzNdEJQaPB3lr57bObv92n8rldj6T2ct1mhMlqGzjCxJ0UmMzvwaqeIYBMjQJ1gL8JMMbdA6y8XKCWmaonMqlZMCK8FoQYYg0Zo0TUizfNqRuxE5Z5HKU6hUHXBIgcwnrdblwMIasgzS1JGmhjT13X1nDNL6TbcHG44GHI1a06gkpSxACQFphswzMmRuI2tR6DAkM4bE+ERzm1sAS2sQ1lvhqixDCZC1FBcJMixxJBkoCe82ZRUq9JMWrR0DVUNv2dJfNgxUNAOVjFotRcQZQZqhtKcNCeeQUuKU8q8pDEjDABP48A4hpKdYOe88FWpNpDMwGmv8+yetzd2ihk6p2ypAmDoM8fbWznml1vBppvNrgB9z+Z/yy4FEyHyaoSKkCpEq8j8npZ9qCJ+lkWSeFlupJNTihL6BCuVKlSRJqVRjqtUaxhiEVB6gaj1EndoGl57tYGN7venKCfw4FmhtauL2n/2UYlMLxxxyEA2NjXz3+pt47Je/4pZ7fsmC+fNpbWph7ep1nH3+ZUxob+XhD36Ad5x8MoepkE+e92E+8LZ9eHrhwsHP52MPP8w9v7+P4446CvsPPrUOuArHzTgu/dBHuPmeX1IIQw6e/Re+1tXMxnKZIz94BofOu5k7eX2B7FR8EviFgMu3ZcObyRq4E/gBsD+CCjDqwEN435lnceUnz+En129i3n0n8fM7N3DmeR/h0jPO4g4EpwKZgKsvmU9wiaPjgIgzTj+diz/6Ub5+xRU0BQHvfd8HmNhYYOH9TRSDGiaT/NsxH6FfSH7x02l0dXfQ3rYZUQhRQnDyzqM49bwd+cKln+PLl3+FvXbfnTtv/RHvPO30rY5pS9fmPODorVnW+mTZ+kRjDHAIHmgsx3f+t+CvoRBowGsf1uM378PtVCMBzSXJrBmCyWMMf3oQfvZLy7FHB8zdO6J1FPz+z4bFr1To7EnpFkU2dwZIadl5huXVZZZVPevp7u6klkwlCkOM0WRZRi2uUi7309c/AELQ1N5A97OdLFm0hLEdrUQqQiKIcDTjgygVniLVi7+ma3jwtBAPKlKGpjKvte2XAsIgYHTHRHbfayY20Sx94SWyaj/NbSOZOn02I0d10NfXzfMLF6EdjJrQQamhaatpmXNez9GzqZO+nlfZ0tlDZvQbvte6XISqCgVQEUIENDYppkzOuPM3C+mr1IgCyy47NjBpfETYVES2NQ6uC3W7y79+Tm89aQc7Bf9/53vb4J5he0FOTRq2+RRQj3h1woMRkQvKZd25jtzFKKfsEAR+42uNT7lTCqeUz2xyFm28kFnndqcmt8R1/DXQ8FqDeiCddw8E5wSZtjnQsGTaa0J8NohFOUeIo4Cj6BxFayhqTSnLCATYLIMgwApBECjvwoSC0GFN6EXyOR0ssAaV+ryKyGiU9iJqlWSIqvRrRsFQKQlSI1E2QAbePtdoS6VqKA84qmVDtaKpVjLSOEMkGUZnVIzxoEwIrFSkSqHCABF4oGGCACM8IJDOIbRBao3UBqU1LgdF9XTwPAcc6xzaebth6dywpPBhgAP/vophug5/3/M+l0IO02YIDzacCHEuxBJhRb2ZI8hsgHWSNLNUa5pqLaFcrlGLE/oHKlRrNdI0o1aLcyMASxRFQ9OMbXjB2A42ttebsARR3jWcufNOrHp5KaJUIggj+voH+NxHP8rXrvo+Cx58kCX9vfQNDPDB887hl3f/mA9f/AnO/8SnePGlRXz6oovp7R/gtx1jaAgUzQi2WM+rzIyhKCRV9/fpGOA3VQ8imT7Qy72/+iVTd5zNx64osXnjAqbP2JGgXOMW5rEv7m9yM8BvJs8HbmaITjO8DHAvcF3+/+fhuF8IPvH5z7Bp4yaOf+/bqNlH+fktD3DFT37HX+6/n9lxjTVAj1JYY1i47nBmjl3EONbR4xzXXn01F3784xx6/L9z4AEHcOLxE2iKfolyAhfBz28fQ2wK3PjzUTz2k1f57e9Kg0Lgb38voKVpKR+69CkOPuIwTj353Rx2wom0FSJ6knTwdc/dZ1+/G3yLUqnqG9E62NgR2BVBAZ/gLoARQIkhkfWLeNDp8DSrpvzvm4FeLVBOMG6iYsRIzfxnqiAaOPCgiF2mN3B8lDDhGcGCZwRxJilFjiiwjBxRo6Mt4MU1W1i5Yi3jJ03HGk1loIfe7i1sWLeOTes3Uh6osmrtWno29qKUpFKuscEYhEoJlUJZyyzgIDw4WoCfZlTw4KLu5bYVpeh1KlCKhoYmpk2bjEwyel5eQ3tfF2UhGdHSwpTpO1BqbGTTstV0blhPVCwxcnQ7YVTYyk7ZWkuaJnR29tDbWx30l/8/PUcYDXlX0DqBsZZarUK1liBKiqjgaGy0nueeU1FU7sazVeU8Kvf3BCPb61+yRJ2vrxQyCAmiiLBYpFBqIGtIsM6hshBVKBA2lFDFog+YU9LbFUnrNR2h3zQ7az1ksQqrJFYprFRoHKmt52tYtLVb5SsIXE6h8sLwIHdhCoIQKQOkDCCXdltXd0pyuFwgLvCi6EDkWRpCUHB46pGxFLT2YCNNsYHCCigEAYGSKCkQSiLDAKlDhPbuTpExFJTxGR3GEmjjN+mJhlD5NPWqo1aFxIIwAhV662mdWuIaJGVDUs5IKxk6Dzsky3BaE1uLwesgdKCIw9x5KgghCHFKghRIB9IOCfBFDjRcDla0sxjhwZgGMue82NpoZJaRZRlBoPJMk1zDgcXY+q1O5rqO+vyXwewNv1b46Y9FYZxCmwBlAq8vsZbMgjaGWpxRLsdUan6CkSQp1WqNWhyTZb5JVAcYDpcPRvJJyzZa28HG9nrTlQRGFor0VUsjtrQAACAASURBVGs8/9RCPvbUQr747W9hsoyzzzmX0874IJecfwGf+N63ufqb3+H5FxZx+w03sfs+e3PAnrtx5pSIcm0kcbnChRdfzLH/fiL9fQMIAe0jR3LjZz/DVd+8gj3m7sYTzy7CWfO64lbwS8qPsFzv4L+u+SHz7ruP7nvv5X13fYZ51/2Ql59dQKW5ga8NVHgZTzUZXgch2AXHpQxt0OoUrQeBKxnK2zgM3yH/abGRczvGMHZMB8v7DuM/v5Zw9n+eTKlU4pv/8SluBt5fKPDAow9zx7U3ctAJ1/nxr3MUlF8sD95zLx5//nl+ce/v2GOHHTj54ImMb1qLEpLx4zbx5DPN/PHhElf9/Le848PnctVnev1UqTiWpuIS3rbzRM467TQOWnMQE8aO5Z4HHuKIgw4ktX6rmSTxttxo+b+uukhYCg8cdsWnbFs8XWoc/oaW5o8Av2EfAUzCg492vKVsah3lHs3mTsuEyZJxkyT9j2bcP7+P5WtbOPrgEvvvVeKE4wvsvodhzdqI8WMlBVXDFgUTJkuyBX288OxjSJkQiJCuDT3EcQI4CqWQhuYS03ec4gN2wwZGjA1Z82o3mQ4IhGCkEBziHPvmr60jf60r8ZOaAd5IWg3eqKG5jenTZjC6JaTy9EtM61xHOc3YWCrRWGqiqaUNnSSsXbGS7q6NjNthOg1NjQRqiLLkAK01vT3dbNq4ht7+Psq12hvSS3gGlqDU0ESgJOXeAVxWJkkdK1ZHPLKgRjnOvM2ohXIFyhVJSWSQxKiit6n8G7AxjHvxVr7233olQHpOvwy8DWlYLBI1NBA1N1E0GhcoVJYSRhFRYwMUCqB8V19rPwc0SqGV8jkVQYB2lswarBBoIdDOklqb52toH+ZntA/xy6dpYtCFyoP6MAx8JkQYIQOvB0AonFNe1G3M3yZaO4fE28MGUhLhiIRvMkTWEGiByzJsGuCEoBBFFKXACEEqvF7ChAFChyidUdABRWOInCawnsIkAKs1Jg1xymISSxwDVoAVqFCgcNgU0qpFlzW2oqGWoeIMk2nQGqz1tvBSUlMKEwSkQUgQhoSh12oIKX04Xx7eVxfgO62xzmKwaGHREjQinx6BkQ6NxTmvwcmybNDVK04kAkkgc0DiHEKIQetbT7dyW00/PbiTWCvQxj+kFhgJWjusy0hSTbmSUK5UqcUJcRyTZRlxkpJlepAqVxej14MUpVSD+pFtcfXZDja215uyqjpj88JmtO3g3p/sxEWf+g/GT5qCFfCrO+9in4MP4oKzzuH8Cy5GOMNzL75I14Z1zB43ngMu3ZN533+VO+bdzBcvuYQ1V36X6c6yCfjTqFHc8otfcPLRR/Pdb3+bFz/6ceYedCgP3H//676Wehf3ywj+O4mZd9NNTJgwjiuPOoLYOo46dE+uu7CN6y9ayLcQnDFsIVDA5/BC8+EbNQOc8Ve/ZzQ+7O+jAk4+eg5HHLg/INhh0iSOOuY4Cg0NnH/OB/mqTvkVcOR73sPUiZP54je+zguPP8ZfFi8C4KUH9qQ1WMekQzvZb/c5LHz5ZX7z8CPM3m1XdtllBvfd0EdLsZ899qhw5NwGqjrj4/99OUecdY7vHiFwAq78Qsrep8JRBx/M/GefZb9938aVV13FhRdcgAPWrPw/TRj51yshhoTTnjbl7RTrFKP6tVM/9wa/X23Ab+RDPK1qi4X1/ZolK2GPfRQ7THQ0NYZs2Vhl2coBjGli+QqYOgWmT4+YNC0krWQsfDpg7MSS3/wUBCuXrMUkRWbvPIMZO0+mdeQoWlrbvHA0iMgMzOzcQLHpXhY+tQznFI1tRSpdIS1ZxkQ8YAqBnfHX5KvAHfh0+39ocasEjY0t7LrrzozpaCR+9lV23biGsTrjj4AMFKWGRpoaR5AmVTZv6CSOq3l2gd1Kee3y0LDe/h6WL9/A5t6NOY3kjZ0XJRUj2kaAkPQN9CELlpXrAubPr7JibRkVlWgqBdi0zJbujDVrIxomWpJ+S+P4ktc35RajW0OOOr3in1su38xsrzdr1ak0ytuhRhGyUEAWi4iGBhQQmBAVRQSlEi4MfPPG2DyAzvnJhZRYKcmkIJWC1NYzNQypy6caeZhfmoe3ZZnOHa0sUnlxuJIQBJIoDImiaHCy4fK0cG0NcWKIE01cz+jIMsgyVN41Hzwe4VDklrLOERgDWYYJFE4IilFGKbe/zYTAKokIAnQYIHVEURsajCHCoVKLyClPxlhS47DaYTPIas6HYTqHzBwBDlJDVtGYSoaspkRxik0zZO4cZU1On1KSLFDYIESHAWEQYvJcjUAIAuvF73VdirMa4wxSGqywWFmnug1bZhQ4abFosHow1yTLDGlqfE5GUP9mn8WhlPJWuCL/zOarvHcU9lMQ73DsvEOhcQgLSerPYy3OKFdqVKpD4n+T60nsIKAUeaCiIFBB7pAlXmN92HbuwG9dwvX2enNWzoEe7SxWl2hRnZx22gM888COlNet5pYbbmCXfffl9ptvxjrHDdf+gEsu+yLSCdau3ci4uXM598O/4TNXXclnL7iQ855fxCec5R1429l6xXHM2Bk7Mqox4phjjvm7L6kBr6fYAmxG8LNb5tG17knOPXgaOHjw4WcYt+dm7gAMjmjYz04HunC88g8OWyC5FJ9e3jy1g+/+9xKssZTjmGUrVnCcvZ55F53L4gfn0wpcD/zkxz/mD/f9gahQ4Lpf/4pzzzgTEJSNoKmxnzCUbOru5sxTTmHK1Cnsf/DBPPPCUqYf2c/nrtubRev24iPn9HDRWWexy5w5NDcVUc7SJFYggfFj+tglgmUrVnDrvHlIITjjnLOZNX0aADNmzX7Lm386BBYPNhbhwyAfAh7GW94+lj/mA4/jdQ9P5F97APgjcB8wX0CXNmzsFKSpYmx7yOiRBUAiwyZKY9p4cSXce3+FX/w65rf3VvnzA5p7/xzy5NMdVOKd2W3uIRz0b4dw+DEHccjbD2fv/Q9h1s6709LQQv+GjXSvfpWNq5ay9pVlrH55NVmth1GjHDYBMEg5dOsK8IL3EXi73tIbeC8CKYiCiHFjJ9LRXiRd1cv4TeuYqTUF66giKDQ2MaqjnfbRrURRARn47mQhinyK+DD9g3MQJzF9vQNU4k66NpRJ0+QNnRcBBEFAQ0MTaZrQ09VPrRrw1DOOJ56PSTS0jx7LhMljkDKiWslYvw764gJl20CxsQGnNTqu+U3MX531/43aDjTe/OVE/lAKJwVOebGyCxREAbJQQEQhIgpxgddgWCGweTfdCj8d0MJroVLnSKwh1to/Mk2SZqTaZ3RkWTbY7R4Uhwvv1iaF12sEgSIIAmSeA+GQWJuDl8ySphlpqgeD4HTepbfkwmjlE7R9loT0U0HnBh2rAqO9o5OxFKylIHy4ZUFKikpRCAJCpYiU8pkXUvr8CudQLtdQuzxeRIPOHJmGLLPoxGBii0sMIjEEqSbMNMVM+0mJsZ4QpiRCqsGsD608nUorhZF+DXa59sLnlBiss1hhMcphQ4eNwEYCFwkoCGQkkAEIafPkb/9zdX2MzkGiy924hBB5OF8+2RAAbnDNcvkxWuMGw/208UGKSWqoxSnlSkylWqNWi0nS4S5jGdbWGxveWSzIrXjrQYKvDTZe5zr951/6/9e1fbKxvd5c5c0fqFjBzKNq3PidORyz17N0NPXzxP3Tee+FGRec+UFam0fww6uv4Z4//J4bv/89pk/egWWrVvHwn/7EiKYGGlSBzWvXoJ1jkYCbnKB70niuvekW7rrtNlJrMTgOf8+ptIxs/1tP9byKCG4VjisdvAfHjcDpwG7FCu/5Uo0bDoWasRx8mqCpqYHbylUmA8vwC/K3cFyCn3B8Dw8mvg34IfaQPL2EYy8Ep+H41eWH8Nija6hlCwDBEYdM4aBzN/Op34V8BcO38JkNzhg+cvY5hGHI0W9/O5d84b/4yc9+ysEnvMRxx+9PLfXTmgcefJBVq1dzzY03ctrJ7+KZ557nm9c8wrev8bakcZbyzS9/hdtvuYV3HHcCxZLCuhTVEBHuMgm74EU+96lPcc6HzqYQFrnp6ms44JhjGBjof1Muav/PKh+lD3dwqk8yDJ469dfvT33KYfDTD6kEYSBpa4mYPrmZGZMjGoqG5ibBjOlFnls6QJLFrFnVT62vl5LSjGwpYBLHnJ1DanokctQRTN/7APY9cQrNraNoaGikWCh4nrA2ZOVe+roH6O3vY0tfPxvWbyLTKaM7JiDDEpMnN9EYhIgt3azv7mRamg0eywCwGu869ffOtZKCYrHEuPGTmTWzg+pL6xm9bjX71yq0WA+2+6QgKBZoHjGa0R0dtLePYo995rBqxUFM33FHJk+ZTDgsD8dYS7VSZuUrq1i5YjXdPZ05HeUfl5SSYqHEqDEjqZbLbNrYRbUzZuWaGms31wiiRmbMnEoWp6xza6gllpXrHJMnFagkBQqlRioDA1Q29zBKZyiGmWEObjS2g4O3XnmxsFdmK4hCZLFAYBqwgQKjUYHChiEWgbaWFEGKBxcJPpMiNYZallFLU2pJQqqN1xHYXBieW5zW/0zTDGsNSrqhx3AKVRAQqFyvISRGQ5Y6atWMWpwRxwlJkmKyFKk1mbNkODIpyFAkzpE6R4ZFW99CUVmKkoLQOqIgoCQAF2Hx2oVQSXQY4qwlNAUflCcEwhiMNbhcsO5F6wJjBZnGTxhigxQ+pC9IEmQ5JirHhLXEZ5dkKYnRaOdIpCBWASYMMVGEjSJEFGHC0GdqIFB5IKIwxudp2Ny6QllcACiBVX5iL0U+vbGOwILBTzaM8dMfmztLVYsOJUOkkwTS56T4aRCDYGNIP+ZNI9LMkKTWm8AIjbYSKQzGWCrVCrU4Ic00SeKTwP351bkexGeHCOXXlfpz+5BGOQzkiG3yvrsdbGyvN11JIWgf08GSV1/lAxc9hVIB3/7qfnzg0D/w0M0hkw4IGD12HJd//WtcecMNnPKOE/nGtT/gnNPfR7VWY/eD9mfp8uXcfu8f6OrrR2D5YtMIVr66jPPPPIM169bhgJdeWMwhc/fkgccfRSIwf/URngV8F0eD81kJC4AxCI7D8al5Cznl7FbGjevA1RK+/71rCJsa+cR73sXnuns5G8fZ+O3IUgRfwbEHsAd1fr/lq8CzCCSOr+D4IhCMH8PZn3uGdWvWEQUKrQ0nvfdd/PDKx+l49VEmABsR/ALHyUCsM87+wPt56PEFzJ65I/fc90cO339/fvyTPyKAQhCR6pQjDziApWvWcPtPfsLus3cikIq7bjiO/Xd4hEcensVXf/5nzrvoIj77hf/iK9//JV/++DODs+b3zZ3N3Lmjuezz/8nXLr+CvY44gumtrTz+l4dxl1zy/+aieDNW7nUe4ulGBzDk5FQD+hmiUtWrnqnRJWBZKAlbi8zYocTB+xfZeaciI5oltThlU7ekHBusg7hWYe2qV2htUEzesYl/+7cWujodu+wGG7aMYvd992fH3fZnxIgWAuVFl/UOmBSCEaPGsfO+goFymUqcMtDfzzOPt9Kxw2haRnZQ7u1l1Ssr6NuwltW/+TPL1q5kpHX04ngGTw/r5O+E9klBISowdeosdtxxDGZ1D2PWvMqcpEZoPPdYIZBC0tzUxJiJrYwaOZJR7aM56JDDmDx5Mk0tLYwbN4koTzO3uXCzp6uL/i2bKJcHqFSqbzixPlSS5pZWRo0dRee69WxYuZLNqzpZWy6jrWHcmNGMnTiGV15eg7GaFMf6noh1WwokpoWG5hYqm/uo9XT7UC08oAxy+tRruVRtr3/tEoN7Zy/UFfk0QEYhUkdeB55Jb2ErJNpastztSFv/SIymmmWkaUo1TajWYmpJirYmF3JbjMl5+znwsPlEw2s1/CBCDE42hBcO5/oxl49ejPHuU3GakeQTEpOLpXE2t3MFpMQJT/3JHGRWkmKw1qGcAakxCESW+eMVglAKCoHACYlQEhcEiNC7U2nnIAxwRuKEIBMCIyVG+CwOS64dMcbb/WYa4oQgTpBpgkozROZfZ+IcmYBYKkQQkIUBWRBiwgAZhkNvRJ6ILvLQRDAghqYaQRFE6DUioQQtILKOSDuizE8ftLE4l6GzdFBEH8eCKLREUnnQYoaobIPeY84hxBCVylqXT0UMIs3Qxn+P1ppqzedlaK295fEwfUYdaEgZDuk/cntvpbaebrxWbQvgYzvY2F5vwnK4fu/b1FdNgISdZ2xkQHfQoLr4xrm7ct7Vz/Ld667j5Rdforc8wEBPH6GQZM4ybeaufPEzlzCiqQmjIXGOnu7N7DJzGq5/qBv/8zvv4H+u+BbP/vAaGopFBuLa4Cso4YXba/CbjFuB9yM4BvgucFaSsO+RVU6/+ELefuwJ/PjWWwkDxRmXfpb+Sy+lBJwAfAEvgpvLUB/0mPy/PwA8i2MWsDvwrdY2fvyzXyOxRKUiWWbYvGkjjzz8F6695THuBL4BfCYHKOfhMzYSbfjwmWfwg5tuZp899+SQQw/lgYceoqnYwOKHJvOjX+/IZV+5hxdeWMxee+7OoYcdwqGHjOXYub9GCjjxpOUccUKRfU86gULUwOEjDc5JbBIjlr/C1+6ZQJN8nqmHP8nHP30pY0eP5uIvfYkNa9duD/XDL6JtwEw86KhnlWT8rWuTBjZLMIGkY1QDc+Y2sddeIbOmKcpVWLw0Y8lSzZr1hpdeTail3v5SCJ8S3NEu6Wip4QagoaBQlGhuaaVYLFIIgr/ZAEspkFh6NnayaeMmXCio1SpsXLOBYqOjWGhAKSgVW7DtI3i5pYknlaRoDWvwk7guPEB6rRvaYGhf+ximTx9LFGv0mlXMTGO0sbwEzMCRITACAiFQtoEgDCgWIorRKB88KBVRnvfhnMspCYYtXV28unQDA+VeT2l4A+dDAGEY0to2iqbGJpYvfZVyTxdbymVSrRFSMnLUaIqlBqrVeDCzI84ievobMaIJFRUoD/RjKhWKzg5+dt/YK3jjtW1KPbeXG5xwKFDeghVr/IYUwDl0HTxYS2a9EDzJNEmWkaQpcZoSZ54yZawdthG3ua22HbRidTk48O6uXiA+HPzUcx6cczlI8WAjy3IdQqYxWkOeM4HzFr1+UiNxzv9+I5zXb4MHJdZgjMTUbW6lBxfIujBa5lQyic7pZE4FOGFxgpzmJD3VSfrJgiMXqhuDyzUkgdYE2tO2VL4BV0CWAxqtFCJ/fpFnftRF2sI5pLMIZz2cEflEQzhcCKIoUDltykl/jJmBKIVQgMpA4chsLhQfpGJZrLHexatuiTs0rMkvhJwnludt1G2xTS6QJz+X2picEpehtc9MGczMgFyboYZZyQ+tCvVphj9d226TYzvY2F5vupJCImZMgS2bB7+233ELOHbuNO68NuK9Z6/ikzcVueSC81FhSBQE3Pmjm2lrHUFnTw+LnnmCk+cIvvKNLazpP5g5h/8ebS3R5l56zRANY/GiF6jFNV5dvgI3TL0kgauATwEv4z/21wI/w6GB9wIXAYX2kRxz/L9z4ckncf28g7ng4wvY43Nf4TIEO+N4P45ePO+9YdjxCXyX+Bf577oc+DKSH9x5Bwtuu4lb7v0dJSuYuOscrrz2Wn7/i59xGd421fP/LRkwL+d3/hDHc4sXc9Kxx/Dcyy9z+be+xQlvP5okHmBkYR2ffvcqvv4VOPO0U/nlH+7l1jvvZtqE8Wxevz9XXPg0gXA0RjUeuK2d/mwEZ17UycFHOW65cwaLKksJyGhuSJGB4f3vfje/v/9+jnvHiXzy/I+84U7zv2LZfBOg8c5ij+LPtYR8uiBzq1U3ZBcrBf2lADe2kROPaGSvtxXQqePRx2Ief1qzelNCV19MnBnizKKN51YHQKEY0d5RwDlBY5ASGkcQNNDUPILgNYAG1Gk/DpukDPT2U6lU6OnsJ0kHWPuKorszo7GpRE9vN/19GWLsBJ7atIG+ni2UtRvM03gtYbgACmHIhPFT2GXX6RSqmuTl5czp7SLWhhfy7xkPdOPIVMDYtnZGjWujWCgSBQohFFEYDN1IyTdyzpGkGX0DvZSzTXRv6SfTr5dis3UpKWhpaWXqjBlEUUTnhg20FCxNhZB+7WkuEyZPJIk1/X09GGsRQlGLC2zYVKSxpQWlIno3d2HL/RTzLBUYJvrPz/0/o4aftrfup+nNX1tZPktJbgfl8zGkwghBllOhHA5tDNoY4iwjTlPSNKVSqzJQrZAk6SBvP83q17UYBBkwdH3VLzMpxTAalcgf3jkpkPXsB4GzYLRFZxatDTqri55ThPbd+VDk1q8CEoSnKlmoIQiE8Jtw4/MqLN6ZyinlP5tS4QRYpdAOtJCYXPchbABRlL92gYkiTKCwKvDAg7xjby1kGTZOELUYFccUUp9aLo1GWEtRStJcjG+jEBWEyCBEBwGuru+ylsA5n1yORgpNEBiktAjpUAVJMALCokQUBIF0CAcuc5jEkgpL7EC7oSYROYBzLjeCkAqlHFY4Ahegc1G6UhLns9P92psDjbr+Qots0HbY5GAjiZN8mmHADelulJIUCqEHjs5ncUkjsNblUw0PCuvAclus7WBje73pSuQWg8PLOcfnvzSNINyEwnD4Hq0sK4/is/91GU0tzVzykQ8zd9Zs7pv/OCuWLCMyU/nyNWO4/vYHefcpp3DYkUfR1tbGqb09PPinP3HXHXd4qoa11OIYk+/UBHAYgkdxvOgHpQBcDNwNtCM4BfgtjsrqdZSrFSbutiuz2u/nnHOP5O5b5uFGjuB93T18YtjrH340DsHNOB7Hd8MdsLy9ncZSA/N+9nMe+Z3jxRX78eTGo6glNX52223cheO9eB1AvT4O3I7jKQRP4Njc081DD/2FY489hit/+AM+cMopnHvGSL741WaqbhkrVr7KN/7nq1xz3bUccPBBXH39gzz52BTuvVXQrDYyurSO+76dstM+R7H7nDlc8NW7qSQJRbkZ6WDvXVt56NFHWbT4RdraRzJ+hx3+qed9WyuZd/aMlPSEIQsAjPZuUw1NtI8eQ6VSpq97MybPZQhDyewZrRz99hJv2yNk4QsZjz2WsPDFfrr6ExLtyPLvlbn40zqLxCGlJgwNmSzhWkrURIYREVGx+LrhikIIgrDElF13ZeQOEylXKvT391N6bgQjRrbQ3jGWLI15YeFLtI1tZ8LMMWzs7GRdfz9Vnbyu+5QUEAUBo0aPZ7fdptMoBdnil9ilexNKax4C1gFz8ROezUKQhQFNLS20t44migpbaSBcflPWOstNIhTVWpklz7/KK8vWkiS1QVrBP6ooDJgwcSo77zGbLC6D7mLO3hHB4iZ6liQQFCg2CVYuX0tPd5d3xhGCwAZUyyFjp4xE4uhdvY6GgV4a3FaOt/n7+vqUhu31r1si33wKpXwei/RddgMk2lLLRdgI4VO2s5S4FlOt+WTovr5+qrUaWZaRZulgp3uQIlPn8LitDQMEnjUUKJfrub0LVaEQUSwUKRYbkCrCihCXW955YCQHL1pnfM6HtIYYQSQhlpKyA5UDGo0jwbvRFZxFWkA7TKLQ9WwQIfzUIwywUqKdI3WQSe8YZYLAT06k8Kneyqd7OylIrfGHqDUqSVG1GBPHuCRGpCnSaAJjUQhQPkvDRQXSKEJGESqKSEMfNOicnwJJrRFWe7AhDSKwqAjCEKIGQbFNEhUFsiAwwqGMw8WQCEGoBTK1CCOQNrc2loogP7dCBP585+5fQjiCXJfjszbIKWleqae1IK7F+f6lnm3iBqcbWvt5txTgQ8+Vzy8JFFGkhgnNHZmQWGtRakicvi2vOdvdqLbXm6/cX7u/+IXz8Hf+id2O9g49p79/LC+/8AL/+cEzqAwM0NW5mSNPPZUASbVW45lFL/Lnp/u4/de/4cDDDuPRBx/gd7/8BfMffph3n3oa191yC0kcs/ylJQRRRJYLT8cAX8BbfQ432YzxwvCVON6J4zfABVbz09tv54JPfprPXbUbN9z4JGGoeMcpp9CID3qrv/Z6WeCnOOblR/gF4DNC8rVrvs/y5xdRCyT3/aDAhz/zHPvsux/z5z/B+5OUH+PdsIZXN4KvAV/JdQPWwec+9UnSNOXtR76dthEjuPO5jez6juV+RG4dd9x2K/3lMl/6+jeQUvL44lVMPaSTCy/bgzWdE5h93hwWzp/P+884g8cfegInoFgsgoT37jOFzFo+eeGFWOd48fnn3rKd2HrAlxSCqFikffxEWidOQRcidCGkacIUZh+8J+3TppCGEaq1jaBtNLoQMmqiZMaOkpq2zH/C8NzLA2zqjamklsQ4n/8lJM3NrYybMIXWESMJlMg7dzWwKU5ILAIr/rEJq5ICYQ39Xd10rl1Nb1cnXes30N/dSXWgl+5NG1i3YjnLX1rMiqWv0FfuR+e0jtc+dogCRVNjCzNn7kgkoO/lNUzq6aQ10yxy3iChig8tdEBNgIoKNDeOoLGp6PM0hr1sYx21OGbt6ldZs+YVytUySZKS2W7iaoUky95QvoYUUCoW2WHKFEaNHs3mdWvpaOph7zmGPfeAEY0hEsOKl1aw6pVlpHGFUAkaiwVGtQUoFdDaNhKdZlQ6O2mKYwpuyABA5P9Iud096q1Wg6F+9byNHCAMda/zSUKe15CkKXGcUItrVGsx1VqNOPGTjExrjPbC4eETsrr4eEiHwdZ/J+u2zgKlRN4VV0gVIFWAEAofLCdzExLpk63zJ3C5kNk6LwTPrBeGx85RdY4qUHY+fLYM/mvWUbOGxPiHzjUlZlgqdy6JxgCZ8Ja+mZBkQqDzfA4Ng4nomTH+vTKe3uVtX71WxE+OxGDSurebDfKNuUKJXAPmHNJanDV5YGf+KqRDhqAKAlUUBEVBUJQEBYmKhH8E3pxj2Ad7WBJ4/rtFfZogEUINJoTXnamEkMNokN7O15phx6RNrr8ZykgZDjQKkaRYkBQiSRQJCpEgDIXPQQoEgWQrPU7+s4TU1wAAIABJREFU7+CyWb9stpV78PbJxvZ609VrUxQcLQ1N3Pr9XVFiAXvJxTghMO2t/Mf551NLvfePxXtUt7a0cOMdd/Cdy79O303z+ACOEQi6cdx2082cdNsdFIslnn76qUF6RgmYBxRx/BDBh3BkQ8NVBoCzgJ8Dc/A5BN+/6y7OOu88lj3TxbevuZlKWuOcU07hKQQH4HgAiBH04/gdnjq1Hg9kjsInR6vZs5gwcRItO+3M3Yf8kUpfH1ef4Vi6bCmfPftcbgOO5W+pLGGuBWkEPgz8AFixahU/vuMOzjn7LK6+/gZOe++7yaxj+tRJtDnH86vWMu/Gm/nYJz7Ghy84n6uuupqecoVrf/E4t/xSkrIM5+D5FxZx+Xe/wxc/fQmhTBFAy+wUBzzy2KM8v2gRM2bN2kYHuv+McgjniHCMaG5jl/3mMnXyFB797f30V/vZ77AD6RjdSufL65kcBLRPm0LbhFG89Pxyerb0s36TZsakAlFocXnAsMkveQFIpZg8fRpz37Yby15YzvNPPQFYnBW4sk/9liLD2RRj/l4kJflNypKUq2xZ3UWl1k/S08PaWLN53QDd6zfw4ovP0Lmlh+7eHnoHesnM67s+RYGktWUkO++4E5PHt9D9+GKmblhNe5qyyDqeAHrxOpY2/HVbFpKwVGTMxLF0jB3naV/1d9JBnKZs2LCWX935U0qlFg459nDiNGX92go9AwOeXvIPzogUUAgDJk2azt4H7k0hEGxY/jL77trPTjMzwqDIIwscG3oEG1eupVbtpTG0jBnZzPQpI5kyo8DmnmY6JnTQt7mL8ob1TEgTLI4MTzspAhKHNf88GtX22kaqLg4XXi/g8JoMrTVZmpLENeJadVCDUUtS4iShUqlQrcWkmQcfaZpgTG7Pav0YQgpBkHfKHfXMBs1gy0uAkm7Q9jYI8o23qoOefCPsPP3HWoEx+ZAwH5ZIvL6B/P5qpCS1lgTvzuS76o4Uh3KOwuDXLVYbjNQ4vA4jRfg8ECVJhf9vba0Py5Myf83eJtZ/0D2VSDvnczO0xqUJMk0JshSVZchcvG6FwEmFiEKyIESHPrvEhJ6+FAoxOCkwWiOMF4YLaRDSIiNPmwpLgqhR+kcRRCBwBmTqEIFDKHLxhX9I6TNFpPRBh0qFCOHD9KQCZx1SWk/zFkPAxA3CDX+MCHDCDbpGDafBhUoQBIJSQVIqKoJAogRI5UGHz+aATHthiMjqNse+ybG1YASGfsGbfy3aDja215uuBrsKf1U9/WUu+O9XePJOQEAYhJz4nlPoWfA4dz0+HzMwsPXzCMHoUaP4I97Clrz78mgh4qzRI8mM5o5bf4TDfxCuAhbjE5PfKxy/dnAnlh8xZFKbACcBV+CtbE+u1Xjuuec477L/4d3/fjx9A1XWzh/DTvv383XrE8JTHO9gazefMcAlwNlKcufnO/jgae9h3fpOSlHErOnTmbnbbvzhZ3fzxSTjv9maPgU+efoOBC35878TT1e5Frjs85/nne86mRPecRz/tuMM/rR0OZd/qp0TDlrK8sdbOOg/LuPCiy7gox/7OLfccD3lOOXAfWbz22uqrHq1mau/X+F9J57I08uX4VatZOWW3zKt/RWKrAXAOMf73/UuTnrnSW/Z7q4QoAQUpSRLKmxZ28uhh05h1Mkn0b15gHEzR/PcnxbQumoFB6QxGzf3E06dTMNee7Js6WIeeVQz8h2Ktx9jaW5y3P+YYH1XNadRgbOGzg2dLH5uGVs2bc4FpEU0rbiGEiJ1RGgiY7BG5zzv13utklJTG9Pn7ELrhDH09mxBy4CJMydTamhh7cqlZCVFy8aVPPLA494i8zXuXYK6y1M7c/bYk/FjGtiycAUz1q+iI02Zbx3P452rBBDhgXCGIBWC5qYWRnW009rWulVSuLaWnr5ennt2IfMffYx9DzkAYx3V/ioEvQjBG9IGRYFi5IiR7HvQgUyZMokVzz1Lg1zNrjtZmhphbaeiqW0yh+49A+MEi554gsljyhx3RMDo0QFPPRczZtwY2sd08NLTz9Lds4Ut2rAiP5YEbwGcOYd1djvYeKuVw6dRG+8mlCQxtVqVSqXMwEA//QP9DAz0EycJ2hiqSZInRCckaZrz9lOM8R1ucD7BO1BEUeh5+YDLReU4iTUCmYuqlapHYgjCwNveBoEazH6ozzi9k5tvYDjrsMancGMt0licsYMTjkwI4vzwtPNmKkEuzg7x90XhHM5oL/Bwzjf5rCXTiiwP+UshF1g7LEMb4hCQuVja6XydshaRGVyaYJKUJM0gDy3MBIRCEgVedG/CgCz0DlROSb/uOm9x6zLtaas2IxSaILAEkaXQCKURkmKDoNgkKTULZOCnwKTeRCbRglQ70gxS7d+rOuBQUhGEAUEQEuYp5WHgcNafj0wlfsoSKKQUWOPpVUIM0aaccIPnQ0qBVAKlQEQBxQgaGxRNDTKfWHt9SRRCph2ZdtRi5xPHZf157VZMi/oFuS2tQNtpVNtrGynx/7H33mF2VfUe92etXU+ZmmQy6T2kF0ghoQiighW7IlgRxIugWIGrICAC6hULYgGVckXhWgEFQXpLCOmk92Qyk2R6OW2Xtd4/1j5nJgHR933u+zzhZn5wMnNmzpzdzt57fdfvW/Bsm/rAzBY06VrCKGTHlk187PobSNkOD9//F+MBDpSCgCefeIJ3vud9fPqrl+EcN5W1x02j4ZRTuPG224i1phgElZN1GDAawU3AzxDcq03X4ZPAwiNO6QD4PcYOdzFwy3dv4orzP05nT45YKwrhcEbVG0l4OQztyLnnD2KoJnOPn8rcWWsBRSmKiFXMJWfN5oUH/8KcUsgUYPURfzsc44iVRdOE5hLgPuDtyVxxV08PTz/9FEIJPnjpF8wNiFZsQA7J0lvI09PXx8hRo1g8ayYSi1tvrCXrtjLjuF3c/OMezjmhjva2Dk4671xu+W/jk96m3l5Zh0KpxKz58/m3uC3/B0sgsG0HP50mLJVo2r2N3Vv3MG3+LBaevoRSb4G+LZsZ39PJ2ChmZMdBwp0HGDW+kVknLKRQauD5ZRG+73PqyVlOX5xhYmOKurRFygaBprP9AJvXraNl/54kiEsSKwstJHExwhaSKI4plQqv6dQkRRKKBXQcaqN57x72bttLT9tBCrleSoUAKQSeb3z61T95I9uS+J7PpElTGTu+nuBAL8P272F4GNCkFBuAVgzoFZjPfhrIC8hZEjfrUp2txfP9CkjVGoIwoqV5L2tXrqajo536hqG4qQyFvm469xfo6+v7lxN3thRkU2nGj53EjDnT6OnsoGXXdiaP66WuNiKMLZpaJNL3SNdVMWrsGMaMamTCxDRzZgmG1hXJ98LwkcORls2+vc20FHKs1prHMUGNzwJbMKJ5pRkEG8dY6US0rcv2ppHh4EeRcRkyAKREsVikUDCPMtAw2ozQAI2ETmMJsC2B51q4jsRxpJnptkViads/id1PodLJAFYmIuUk0VqWH2Xaj+lllP9eJ/awesCjbNEaKkUpVpRUTEErCgmlqkyl6gNyWpNTMTkVU4hjinFMKYoIEjetMIoI44gwVkTaZFgpjO1vGCvCJJk7DiNUGKGjEMo0rDgm1oooObdKwtAui0JQFJKSFISY60pUXn+TnofQMZIYKRSWpbBtjeMJPF/g+gLHN7Qp6QiQIsky0QQRlEIIQjO4D2MSQXg/la0cJFjZt+XQw0pnQx6WeTFQu20od/1Aw7YEniNJeRLfl2RSgkxKkE1psmlNNqVJ+xrf03iOxrZNSrxIEhG11kbH0/9hfN3VYGdjsI66UnGEyucO+5lE8/u7386bZjwCaG74nxpmzmrkU+eeh7Qkru+ST0RxXsqjzrNo2H4vF3/jCuKGBmbNP55ZWnBIKK668us0Ne2t0JIExlL2GjSHANDcAvwZuBL4PoLNaC7GzAKdKDSf13AO0I7G2rWbZSsaOOktMRs6cnz7tno+ONnmt20wG5PPMbCqgXcgeZ9QPHjtaVx200p27V2BLQR/u3kGC5f+ha/+XPA14HagvCds4BMIPgH0oXk/xgVJY4DPRAy1a6PWfOEzn+FtZ72V9330PL5/9dWcc/F+Lr74HTSv2Eesm7n7jjv5/Ocv5aof/YTHli5l8VtW8cifz2TR2CfxRIFrb1K84ex3MO/U02h+vo3gUpd7bn+osr808PBf/sxlXxwogz92SkiB5aXwh9SgNYTtB1j3yGOMGDmMIUOHsOmZFdQ178YuBWxSmrGFHH07N9M9fizjT5hOd28nTz+zndZDHgsXW5x1ZpbpkwWbN/ms2RLR1FairTegLzC+71JAoRTS2l4iHivp6AjJjbHJ5ztp2d9E1ZAxaCFwygFQAywSRSKmRGuCXIl8X4AKe9i9ehva2ceWrZvYums77d095HKdr7q9thSkU2nGjZnMjOkj6d7QRPW2LczN97IpVqzEaIpizGxmFpM8niHpBghJxkqTyXh4jluxTFZa09vbwwvPPMOzjz9DsVigqrYWoaHrYCd9pYOEQfCaA3tbQlXKZ86s41n6plOpq61j7bOPYwebmDMrIFey2NnksnV3gc07drBzdyszZ4/Bt3OMGRLj2RH79thEupFRE8bT1dHJro2bcIsFPKWxMZ2NEChpsJMZ7tfh/X6w/heqontI0qaNBiEiCAMKxSK5fJ4gjCmGQX/GRRyhlE6cizS2NPx825J4no3j2FRyGmKjd1BaVwDHQL2GkIZGZVnShMCVwYWUGFvFGGNolSwPjUyWi1ZI4iTV28z2h9pQgWINUpt7rcDkBZXDLCtZFnGMTPSNupyfIQzF0JC+QFg20iLRs2iEiCuC9ShWCKWw4hgVhKgwNBa4SVckFhJbGBqTkNKkr4uElZB0ZIiV6ZJEMSI2DlSWpXBcjetBKgOprMBNSWxfYNnGcjeKNaVQky9q+vKa3ryir6AplMy2O65AlB2oymLsMrVVSrP9ybpUzv1ELF/O3RGVH4vk+AhsW+I5At8XOJYm5SlqqwTVGXCsRFwuQEpFvqgpSNPVyFuaqAI4+4NEX69cgkGwMVhHWZk2rfRTlZ8IYMb0yfziysc57T5BZzyeJ5/ZQSkMOfejH0OhOWHhAtavWQfApHET6Oxs5zfrCxRSVbRs3sHml7dy043foifYzz2/azpsibMwA4llR6xJE/A5JFNQ/ALB34EVaBo0fCL5m7uAT2lo2lnLRYsFn38ox913P8XxkyayUXRzuRYsHzAsEcDPgIuF5pOf+CR/f6yKlWv6mOynaZfw8yeG8d+PN/CBnke4E3gAeBewFdPNcIEL0Wzh8BDCEAOWbgfOBdq7u9m2Yzszpk3j8zfcwGcvvJAf/eTByuv/64Zvc+FnL2L+vHmkXJd8EHDqOx9gxLAhnPuhk7nog53cfP1UtndP48muncw6cx1+yueyCy7ArRuCV1fDE/c/UNmmY6+SlrvjYiGoCSKG7NzMY3f+Dqcug7VpK2MKBVYpxSHg9Fgxqq+bNS88x/62Jpqb25EHO1jRIdmyM8PiBRkWH5/lXVNjTu4MeGlNmv95pIeDHQVijLViPh+yeXuBulqX7kMarz6mua2ZA3+6n+O272HilCnU1NaRSqXxU2kc28ayHFzPS9yeFA2TxpEdMYxSLHCcEkpp9rZsJpPxAc3BAzaGMNRfUoDrukyeNJ2pM0fTue0QwzesZW4hhxspcpgu4FSodBYzyXMPaBOCvCUZmk7hZWqxHZfyfTxWis6OVta8sJr9+7ZTVTuUKIoJghIdvQdpbzOi2n9GEnMtSSblM2/qbN529lmMmjSedS+tpL15E7NnlNh5yGP1owHrN+XZuK2XnlwJR7ZRa/dw1imCeXMUHR0261/OUj9uOnYqy44VL9G1dxdOFBNgtFo9yV7JA34Y0NeXMyFp/+ufq8E62iuZa6bMlI81REnKd6FYIl8oEUYRxTBIrGdDNOWOBLiOwHUEKd/GtiW+Z75qpZN8DGNxG8cDgYYwM93o/pl1+vWNShmqTRwpwlARhjFRrBKnNYVlaRxbIBwMBRnzsLShSSltugo6EWhXzBDE4df3MlCQkAQCiso+KNvGlt9TH6ZnMBMLSmuEUqg4RiZi+ijRcoSALcBCYGMCNM3/xtpWJ8uXUQxxjIhDJBG2VDh2jOeBnxZkqyTptBGGC9cAqlgZulQx1OQKmt68pjePARtFQIK0wdK60sFSqvwwlDb0APvjAfo6TTnz5PBuhmNLXFvgeZKUL0mnBClXkfYUddWa2iqwpU46XYaqXdblBKFIaFXGLr2StSE4XLPxT+povCcPgo3BOsrKCKHUACtaSwqev6eDlA4R0uJr36tH6Z3c9uu7uPyyS2jt6uYt73wXL764AoDjTz6VzU88wfn/cQV+TQ06jOg50MIjv/wl9z7/AgOl1gIjrq7F0JMOcrgQW6HYApyN5jfAAgRnY1rMANuQTEJx7X0NbN3QyYj6Wn52y600HjeN95xyMmPy+cO2rQpNPdB43HTO+exnicOIt7773biuSxAEbHj8H3zx6m/yAPB2zEzxBcn6rQGuRGOUKa8c5hQxFC83+XrLD37AT372MxYuXIhMLma2JalxBB3d3Tz+j39w9tlnM3vWDJavWoMGmlvb+d4tD/Hjn1oMy25k+rg1nP+Vr/Lmd9vc/5c/8Oe//ZU4jOno6Wb+/Hn/H4/x/5XqF+aVlKaqVKJpxxa6LJvji3l6lGIfZrC6XWuGR4ratoOs7+tFhQEjgohDAfTsi8gVInq7srzlNM30KZruvEPmaRvXdbHdFHEYEMUlmpr7eOpZsISiq+AThYpcbhnbNu5k+MiRZGtqydakqa6pIZ1OkclkyFZnUVok0QDGlrK3u5lSPiTUGkvWMmGST1/+EPv2NdGXz6EGtOxtKaiprmf0uGGE+ZDi7p1MLOSojc2ZMg+YggG85fIwACQGutCEUuL7HtkqD8dJRjxJhVFAoVAAHeNYFkJDPpenu6OEtor9bjpHlCMF2UyacWMmseRNp9A4ejRNe/axdc1WqqtC9hyyeOy5Ett29NHZXaSvEBIpjSMF0yfEnHwiNAwVrFjr0JEfzpxJE+nu6mbPxu2k+3oYpTQuZnZXYTqMrRqCsERfT54oLtv0/u98mgbr6K/yQFNpTaw1QRwThCGFUkCuWCRXLFEISpVchTgakP4tBb4rSPlGDJxOSRzbDEQtaVytwkhQCgyotYMB3QzKQX46yfA5Qic8AHTEUZLPozSgjGWrDcIxdCJpSRzdDzbK490o0kRaHJ4LVFlC//3YuEBp5IA75cDOo8YIuE1HVVX2GyQZGwkVTUURqNgkrGPuWTZmcsOAIWPCIeIYyywES2msODYdFh0jhEIKheOA5wn8VJlCJZGuQNmCWGmCyICKXEGQKwpyRcgXoVgSBJHpVLva9ICMg1c588dstRBJYnr5v4GCbU3iUGU6UUbsnwDKhDaVTQuqMoKML8j4mqE1UFsNtlAJoIHAhKqjNeRLiSOVDTHl9saAg/46vOYMgo3BOurKnMiaasfh5186nbv/sAo7KIKn2dU5nt/d9wIjhjWw8rmnuOXOOzjv3e8lncmaWRPgYHMT37nrDu687Xb+dtdd1AtNYehwrv/Rj3jPV7/CVeedy4p2QxfxgNkIHDT3YULzfoXpJAwczvdhBo2/R9Mz4Od5FO3AA398lvvu+S31Y8Ziux75QoHxs2aw98WXKn5WHpprEFyP5sof3czqJ57kZ7f/jKyKybtp7rz3XpZv3cr5WrMcc/HVGN3I74Grk3V41X2G4chXIZiD5iXg/j/+ke/e/APGjxvHkHSKtnyepSdM4c83FznujU387Ec/4sy3vIVPfOrTLF/1OQAsIZg8fjxfu+Ai1KiRPPLgX/jSpZcwcuQI3vb+D3HeuZ8km0nTUSrww+uuAY7V8Vbi6GLI+8ZlBVBRZGbptKZWm2PSjTluRQ3EEUGxQBrFCK3Zq6BFxXS09bF/H+T6PPIFi537SuQKEQ2NYzhuzmRa97WxccM6CoWAloPdVKdT7G/xGTlmAtMmNGAjyeW62bBuFZ09PdTUDmHM2An4fprurnbaW1twXY8Zs+YxYtRosp5HdW2G6iFDmLdgPp3t7Tzx6FNoIrKejevauI5EorA0jBjiEHe1cqClnbpiGwd9Sa+WWElWTTngEMxnIQR6taBNwxYh6bMk2FlsN53wypPZUyGoqaln3oL5lIo5htQNo3FEI7Yt6Cl20t0ZEISH2yNIYYTqtVXVzJm7iCVnnMzMWTNZ9+KLrF+2lqCziX37Qlra2+np6SaKNFpIbOmCDkh5kkWLbMaMDenocNi0ZSjVI2cztHEMyx57kuaX1+EWi0abkWxPjAHzFsZuMw5DQ/04Rj/9x2qVZ+gjpQnjmCCMyA8EGqV+MXgcx4bKJDSOBY4N2bRFJm3he4JsWuBYkEoZEXisoBgYMBHFGttKwkEx1Cnzfb/dbb9ew2RBGAluEiKq+6lXjm1E29IFWwmklhXxt6VBKFCRhkAThRqdDHhjBEobClL5zQyTZ0Byd3nHJEIvwyqKkQnIINEamOslBnxoA1iESkbXmPOrfN2wtBGrR0pBAjTsZF/aSmPHCqmMVsOyYiwMTUsY2yaQptsSaQOgCqGhSvXmqTxyRUExEASRIIpBaEGsDOmsYm0rB9jeSmO3q6VEWvaAfd+fY1LubliWAQkGWEI2I6jOCmqzmuq0JptSDKvT1FUJBKYTFStJPjBakigGr5BY4FoCrWUFXB5+pXl9UaoGwcZgHZVlC8mep2qpzjzLB87RKC359E3z+e19y1FAdV0dH7ngQr737RtYsGgxN131DQQwdEg9zzzyKJd//RucOWY0T6qYH2mwDrTw2w9+gGenTOXHf36AN59yMgqYiuBZND8E3ong/Wh+haAbzX9iRNx9wGmYdNW7OdwBQmHcqzJCUDt2DGvWrOUn3/sedcOH8v7zPs59L75EOnmP7yCYikYuPhHbcbj9jp/z/L3dPLFiLj/9vcXufft47J7fcgfwNvrBThsGAP0EOI/DxeYWgslovotxqFJovoTJBOnJ5Xjk7w/zgQ98gC9/9gKu/uFP+eaXslRl94Hvs2zZMlpa2+gtlkjbFld86zrGjBzDd6/7Jt/55c/55o3f4aJLLuXyq65mw7r13PnL2/jZrT+mo72TUMWcvOTEY5ZGorXRFoWFPLFSZIWg23XJTp7O2PHDKWzcyZh9u5gbRjjANIyv+57aeqbOmI4ohNibX2Z+LocP9EnBxJE2oxslO/dErF0bkCsEVGWU8fBXGteWCNujcdgI5h2/kKmzpzFx2nF4rqT9YAurX1xBaWNEPpdn1ISxvPFdb2LIsEYe+8uf2LxxNUOGjmDR6Ys4fsES6mtq8Fwfx/OJFaxavRLHyeC6NnOmD2Hm9DQNwyUuJWS+iFUoEOoD9I7WFOIGhBYEaEQYQi4PhQAiIw3XCbwuxS7NPS6dzUX8bJb6kRmqqzPYdv9tx5KSoUOH875zP8jSNyzBdRwax0ykuaWFXGdIrEv9AkzAsSVp32do/TAWLzyRU856I8MaG9i0ZjWbVyxHBp20dveyreUQpbAEAjJV9TQObyQodHHwwAEyKZuGBujpsVm1xkP5M5h94mLyvb3sW76SiQeaOD6OK2nwZbCRx0xGrBJmvQdBxrFVOjEFUNqkg4dRRLEsCC+WKJZMSniQ6KyEyd42fH3PwnMk1VlJVUaQ8gVVaY1rQ8rXIDRhqLAtY6tcLBmbVSHM70zeQkLFsiSObeO4LrbjmmRty0Ypi4rPbTI7b0lQltFhWBqEkNhoPItKVoVWEAYKbcLQURFECmOfqxPVx4DsiTK8lkIYkKCTf7RGaJFoUxRlvXSZ7pW0hCgDojLQgP4zyUAm8/s4ig1tKo5xhADd/3dCaaSIQcTmjiwEwjL0pbIeDG22oxgYd6e+PPTlNbkCFEuaUkkTJoN7lCaKFHGcPJRCJSL6WGmUMtc0TWJ9LI1YXA7oNJTBnSU1jg2uB5kUVGU0tVlNfbWmtkpTk4lpqIWaKoGKFcWSIowFoqDJFwWlhEJl2RjqXJmfVnm8PmsQbAzWUVlSKNLpXjQQKIeLbpjFf//PCwgt+eldd3HpJz7J6UuXknJcrvvhD/jCZz6Da1mcf8mlNLY9zpc+9Um+/8tfcv30aXzp4s/R19mJ0hD19mBLsKWFVjGfRfN1oB3BL9HcnQzer8JY4RaAm4DLgIsxIriBpYFHBIyMoRRF/O7OO3j6vj4WndnBpGnHcRDBKDS7gRlorgGuuvFGDu7fR9v+g5zw7mpyvSu57d7fc8n5n+JLSvM8R7Lm4V7gfQgWolmGuSi/Afg0MBrYickIeS75WoXhmf/6Fz/nve99Lwve+W6C//oh/3F5M4/fM5qunm1EWvPBd5/NkPpabrn7Lq76whepVTH/+cMfc/ySpfz9wfu58+c/paezk4O797C9/chYwWO4tCYKShQ7c6g4omgJ2mrqOOG0U5kxbzovZ1+gp6uN0T3d1EaKRilocx1SE6ex8B1nEuRybOruZtTurdTGiu0pm0kTbLJZyYurI5oPBRRDRdB2gJdXlEAF1GSzNA4fzeITl7LgtBMZMqyBns4Odm94mc7mvcieXdSnC/R0KQp9CsepZXjjKFJWNa5tUz+0gQmTjmPUqPHUZNKVwKhCKcCRCukWcGyLIQ2CSVPSjGoIyfoOthYQa5R2iLCJhVOZU1NhiCo46LAEcYTWEhLSXqRsUns9tj6sCWJFXDQpFQPpH+VsjFEjx9IwrBEQBLHClS0g8kSh4Xg40th91lTXMmHicUydNo0lpy6iuqaKXZs2snf9i0yd0E4hEKzdkaMUmnwM300xfsIkho2uZtOqHJaEjG/huRY7dgl27q1n7AnTGTKskVVPPo1u2s3koMS4pCtVXtUyjWoYAl9aeK5jOjSv45v/YP2/LzPWVURfnAs5AAAgAElEQVQD3aeCgFIQEAQlgjAgjiIz6JXg2oJMSpJOWaQ8QV21pDqryfiKqozAtQW+r1AKCiUT/FYKFI6tEtqUSqjEZvlCYGbV7f7OBkKiVdJxiTVBmGRQxOUcD+PWJG2jF/EsC98RODKhUMWaoCjI2wpZ0hQDRRhDHApUbLobMeIVlvRWpcNhOgOmi1PeUWVCtHlSmTAYKHKWkkqAb/mr4XoSgVl3JbBFIl4ZAFiETtyabIUWIGyBsI3uQtpm38eiomsnipWxuQ1NtyOMTCepTFsSUNFnqDIdLVZEkXkoJUCrigW3CXZ89eBFyzLdJN+FlA9VKU1NAjaG1GhqMpqhtZpsWlQAZinUBApcBxxbYFkmp4Py/notrPE6uQQNgo3BOqqqTMVQSnL/uvdz771beOQf6+gtvcCV115LKZdDhAFzFxzPhjWrufWuO7jgvI8autEln+OnN93Ec3+bx1nvb+DEN57O7EWLuPG+35POppCRQroOy5cvI1AxC4HxgCFUmeUGaDYC5yCoR3M8JuW7iHHVcQDDVjWzMgLBKm24sR999/voyfUw+8wUHZ09XPDhD9Nh5kIAzUeAXmHxk//6LpYQLDj1tGS5ku9c+0327tvHDcn6HMlSD4Gb0dwIPJOAjv3ALxLKVN+A174MnAQ8hOClF1+irb2DIbX1SCHYvKuFMScdQKEZMWwYn7/8cm644gq+/81r+dXv/odhQ+v51jev5hMfPY8FCxdy1fXfpvVACxOnTOHCj57Hpq3bGetYNMWxuRnyurnW/a+WmcxTWFGAEtDjekyZOZ+lZ51B48hxVKezPNq0n671LzG7t4cDjkNLwyhmnbGU4eOnosMSrYua6Wg7SG2hm+ENHjNm2MQaNmxRtHaGBJHCoUQx18GYEWNZctIpzD3xeMZPmkBXRxcbVq1h94bN1FjbmDy+i+EnRKQzLm09Dr6nsGTR2Gv6LqNGjuGEE05g/DgDNHzX7t8ONH29BdpbcuT6etm8yaKjVVGVislWSSzHxpYS31FkfE1NlcD2HeI4pqdb09ULpdAiivs5z76tSKNp7yhRCiM8P82wkRmqqqvRWlIslRL7ThvbkliWh++5aA09fb3ki0UKOQU6wndtqqqHMHrMeBYsWcQJJy6gpqaatpYmlj/8d0rdW1k8s5nxU21WvKxQqghC49guYydMZ+qcCTTvbqW7qxXXlgwblqGnL8uqtVWkhy9g6px5tB84yIbHnmF8+yEmhTHVJBkDyfGOk4cLuLZLOushLfvY/PAfs5WIsOPE8jUBGWHyiCKTFQEaW5qE6LQvyWZsqjOSlCeor1HUVWkyKU1NRuDYAteNCUKwLTO7ni8aC9fygDMZfyd0KuNAZSdUHilNsrXSgjjWhFFMEJp07jA04mtUjMCIxH1HkHIFGU/gWmALYcCGC64Njq1wbEEpxAi8Q0GoBJGW6ERAogEtjJZAijLYSLoulO/h/c8rICGhWvZ3OqiAEUjAiZRoywjPVfI3BjToSndEqwSAYZzikAJhUXlY0nSCKgwArSugQykDMnQSfmgmP9QAKcQAJ6qyvW2y3VKazpFl2xUKVT8gAITpRFgJZc5zjZ1tJmW6WNUZTW2VojoVk01rUr5ECmO9G2uNlXRmhKSizTBdpeTNjyhx+D9HfQ2CjcE6qqoszIqF5iOfuBelQizLZtHiJdz7q19x0y23kMlk2LppE5++9FK++bWvUQgCXMvioT/8EQVc8ukWdvT10lsKefbpZ7jwvHOYMGUKC5csYeP69Tz5+BNoYCkJL/VVyEAaTTvwGMYNah7GeeoAEGIchjTmglduBuuONnPalwJzke3oMBzf5P1NgqtCP/hXs60crgs5NXlN5f04/DIyG4EHzEFzA8ZSt3TEewD8FfgQgofQ5IsFDh48wIxZM0l5KXqLeWJlgMZNt97KDf95JWe+852890MfIpcr8JH3voet27cTa837zzkXG7j0Yx9nzOSJfO3SL/AfX/wi//3bk/nsN5oTm8Vjt7Q2jmBaCJx0lomzpyEti20bt+BagsZ5M9l5oIVd+T4O+mnU2Il49VWsfH4NVXUeQyaNYvvQRpoO5RnbYFNXp2ntgZb2iFKosC1JNpNlxIgxnHTqKSw59SRq6mrYs307L7+0nr7OHqTTTd2wiMASxJZFptrBsSWdHd3s2nqA0WPGM3HKVKqzWRadtpj6uqHYtjVgIwAhSKccMjUCKW3SniQlYw4eLLJ5W0SswbcFExozTBmfoqbBwa+LUVFIrrPEjh15DrQVyBUjYi3wbEFd1qWxziOKLOIwRqckFlmQFsVSkc62A/i+R119A5l0OhG9mnNRa3MeOE4JG0F1TT2LTjqVuQvmMm3GDDzH4sDeXWxatgyrtJH5M7qYNy+kpBVWZfAgSWdqmDJzPIVcxL49+1BRCb/KZ8TwDNt3OZTkRGbNnUscazavWkvfrm2MDUKqte63/HzlUTfBbpHqt6QZrGOiKjQqpSqaDBXHFcqNMn6zSGGMODxX4nvSiIJTgpSvqUppqjOKbNqADdsS2LaiaBk6j+tobLucFt7P0zdjzzL4GJhg3d9tMANqnaRQl7UbZp3Maa6xbYHngu+Z89RObjiWSNyWEqaTQBNEgiDpbFgk4EP2D4KVNFNNon/nIDH0LAM+zGvFALBRdl4SaEO/qrwbmNG62WhV3m6M01V530eJRq7ScRTJbUgYXYsQA7oOhx+9ZB+J/uC95A5csa0VBszJV3nYto0UChUr4oq9eP/x0ZTXS1SoVLZlaHKeA76j8V2N7yhcW+PaGltqQqn7j/Grf+rK/7+yxD99clTWINgYrKOuzIVbE6qQq667nt/89CfcdsedzJs+lQ+8412kbcmFX/wit93yY3rzBSwhuPALn8dR8P5zPsyWjZsZMaqR1tZ2vvPNa7j00iVce/2DPPXMs4ctZwmwo3LJ+ec1BfgTxlXnZIwl37jX3ALznlkEvQMgg5lH0QxH0IlxpfKSC+/hzh/QhmBo8l5lhynQRAi2AU/Tbyt4ZK0Dvpz8Ltaa1S+tZN6cOcycM4NlL67kpMlTmLBkEVdedBE/+dWvaRg1kiu/+EWeefZZwoFJ1Bp2vvwy18cR8ZatZMaOwXMd7l+7ACUeSFJSj9UygVW9kUJJSTZbhesrHn/oYTav2kjj6BGMHTeE7sZ6HtxnY/tpxldrVq5Yy8ur1lBVVcfM46fSnXHoSPvMm+wQS8XWbSGt7QGWtBk5opGFi09m9sLZTJo4ga7WFjYtf472fRvAytMbSHZsypHra8X3YPzYKjzPpRDYYIVo0UMmneass9+GY0NNzRCyqTSWHHBjEob0ZEkbV/l4jsOEKR6nLPJpa5X87eEcB1sLNFSlOe0kh7ETHA51hhxqD6gfojnhRAu72uKJJy1atudRWuPVpJg5M8XsOVm27Y7Z3OyR8l0yaYs4VjQ17eb+e/7IsBFDeeNb38ykiVORCU9Ea4jjmFw+T6E3RgiLxhGjWXLaIhqGNbJ3yyaatm4m6tnN5DHNzJ9Xoq4uorXT4rmVLus3aiLl4DhmBvLggWaa97TSccjYXY9srKdmaA3b9w5l6VlLGD52EsuffoYXHn2CUe2HaIwVhuz1ylIY04YgLNHbkyeOQzPb+m9YUQ7W67/KQKOSsRGrirsSlDn7wrhO+YY6VV0lqclK6qo1aU8xrD5maK0yQuF0oi8QilxBEytBrqBxHcP5t2Rl7I2VUHakOHwQXO5yKCwsmfQpBzhTKa0qg2EtNLYrsD1wfUnaE7iW4Rq5jrFqlTJGSijYECpBrIw2AyXQlkQJaaxkMQN6LWRl34BOVCqYtHKRgI4BYENqCzGg6yEqHrJJ+nlyP+znXWlk8t5am4k7lZxyCoEDREIQCYHCdFxM4rZpmwzsnAwEJP23zjLQOIISJQSWNAnhlmXh2BYCQUxcOcYVK9rK3VsnOhnjAObaCt+FtCdIeZqUq/BdnQBK07mSybqUHc7KHyfzEP36+gGbcWTm0Ovl6jMINgbrqKvyjA3AD759Hb/545/43W/uJuP6LFpwPCed+Ta+9+1ryZeMS02mqoo//fgnXHvbz1mx7AWCSz/PDin4w4jRfOcXv+DuG65nf0vrYcuwEDRg9A4PJlSkvwG7MDQmY+NprGodBE8kQ3uT5t1/spcvMwHG2cqQogzNyh4AIsrAwDDa+39eQJPmlReM8rxLHkE6eb3CaDVuxNgCBrx69SbvZ2GoH/f+5r953wc/wIH9zZy69CTqG4bStG0Hv7//QVasXc0PvvtdvnXz96mqqWbL2nVccs6H+eVtb+Luh5/l4xdcwB3ARcA1N97E4lmz+O41NzJ95ozDPYKPuRIVi0YRx/S1HeK5+x5CF/oo5rro3JRmT3U9fX3d9MURdlc7O59bQ6RiolKOLrmP5Xt206dKeBnI1Pls2x2zem2IlGkmTRrLSW95EwtPPAFUyLZVy+nYtZIh2QMsOl7y3NqA9ev7aDnQSaxipBDsa+7B9zMUgyJpP6Jtbw99nb00zj2etO8lA5VXqgyEEPiuS13VEDKez9atearSitOWZjhjKSxf6TBvvs+IcR7L1+R56oUC3X0BVVUuJ56Q5uTFPqqoaG0tESrJKYvrWbKkjj0Hi7y0updCKaDeckm5HlEYsL9pHy++8DRjJ05k9oK5jB07GcfqH96XSkU627rIF1uRKPp62nn+70/h4iDCXkaP7mL6rDxjR8XkIsm+7R7/eELT3j0Ut3oI46b0sGPbZkqFHtavWIuKAwRQW1PP6DENdLenOG7OQkZOmMzWzVt44sFHaNu5mVlhmNAkzfk/8JYeY/RbrRhXsbID12D9365/OhGlk3+SToO0LCxp4ToWjqXJpm1qqiS1WcGQGs2QGsikNCOGxDTUmc6G7wmUksRJQGQhSDoblkbK8ky8WZyhUWkTEmdZWFJgCTPj7jgGbIDGkqarJ5MR9cCmQiSTFG4h0LZAehLXNdqNVErgugrbAdcFv6CJldl+JwQCQWwZ2XeEuWYgLUOtSnaIwd0JaEg6GBrjVlfWRVB2o6IfbFgY/Ud5Wq4CTpQZacdSoJVCSYiUIBJgCU0sBA6CohIUY0khFMgASoERiyurvO8kjgWurXEsgWNrHAeswOgrdFwGaaB1AibjOHHOMoGIhjKsk85rDImdcQWg6OQOL8yxc2yTBp72jUg8k9KkfPD9si6jX4ejE5qXVuYrA45ZGTiaToz+p83UV44fjj4QMgg2Buuoq/62MfQVSpx79rv41BtO56af3so9t93GdVd/3VCYpGTuggUc2LWNF+4fya+f3svSBQv5MfBVpZm5fx+fef97uPOvf2Pdhz7MltZDVFdV0dPbi4W5yAVACsEb0bwxubXkgc3AHjRjgV+j2fcv1tmADNPTGImiF5gEFDGuPfuBmcAhSDoWr3EjG1B1FT5r/5IEMBTBQTQepusxMXnN2zHC1iwCH00OyBXy/OUvf2HCxMl8+pJL+MolF3Pvn/7Ej2+9hXvv+S2PPP0M61ev4uYbbuDiL32ZW373W3559895/qlH+NDHP87Tls2n44hNK1bwxeuuZ/mG9Wzbso0hC0/4F2v/f7ssIcnaLrYGt5hneNMu6rUys3n5Irqnm5JWFGNFOg6ww0QdpI2rSa7UzhZbEqfSdHbb7NoR09KaYsqUKcxaeAJzFs6lr/0gzVu2ELWvY960/Ywao9jWZPHypl462nvRWmPZPoDptBQKqCgg46dwvTy2ihGAbVmH3XwOmzET4KfSZBs8LNejpeUQy1+KqK+3GDmqhnGtRSZPkuzcH/DiqgK7m3soRZqO7iJSwISJVYwe5TFiqE8sbKbNzrKzOeCFF/Ls3deD0hbSkbjZLLEW9Pb00N3TTXtnJ52dXYRRhPbsyvkgBMRxiZ7OiFJYIswpeg42U1eVJlUFbb0xuc0lNmwL6OwStHdF7NobM2ocNI4cwfCJE+k41Erbwb1oFSCkwPZ8xo5sBJ1BOg1MnTeLQ4daeen55ezasx1ZLBApo30KSOgbA/ZXjLEw7gDCZNAx8OQ9Gm/ug/X/f5l7lajQmyxLYtsSxxGGPuNCyoN0SpPxNWlPk/IVvmcGnXEMxGW3KfOG/eNXXTkfKrIAYToKJjjOuCJJaSGQxnVKxknXY2DonxnAR7EBELEyXQEtjJjasTVYAq2EcaCKTeaH70IpNDPuTuJNW6Y1SVGmPMkBH3xzBktp3geRCMCl6h9Qa1GhBSmzkWZbhagAEK2Sa2iSeI429C2tjVJSaWU6D0IkFrnGKjiMBVHiLhXHht5aXk1DbQLbMg8r0cFI0d+VqtSATpVV6WIkAKmf6XVY1omuXA9EZXnlZdmWPny5yXHWDAQVHAY0Kqii8ovXfw2CjcE66qrcLv7K6W9g8lvfTq8luOUHP2Lv+edTTm4d6nuMmTaDjStWMHp0IwUdcs/tP2Xycccx/+RT+dmzT3MR8J1CkV/ccisf/8qXufryy7nsiiu59sor8DEzleci6EFTDUxFUwWcgsUIFG9D4yP4PtD2L2FBuTRtyXe7kuflq/H+f/s9XmPfAO8A7kg6G+WuSPlEDkn47vR7oK9f/zJXfv4SPn/VN7j4Ex/ntnvu4bs33MgDDzyABjzf4+7bb+cru3Zz96WX8sm77sIKbFq7erj79l/x0be8hZsfeojYdcG2uf669/CVr9yDPmw4dmyVAIRlY2VtLCGpjWLmEjMM01EC0LEixtxUbUjoAKYUmh6taY80O3tKPPFYN35mGJOnz+Dkt7yRuvoadm/cQM+25xhdv495bypSPUyx+4DDY0/maWrqAyQjR41jwuTxdPd1sn3LLuK4RKAsYqXpao840NFOHB3uoRYrTW8uR7GYw7IcbMcn1pqw4FIKI/qKIfmWgIf/4TB/jsuwOpfaTMTDj5XYvi9HTyEm1lAUsKe5jxWrfN54chXTJgt6izatrTGPPtnB/pYe+goRnuehtY3lOSgd0dXeRXdPN/HuPWzdvJlFJ55EVdofwE+XZDyfbEYhLYeG4TVkGgT7mjpp2dBGodgLyvQewkgRxgqlobM3phjVcOqb5jNhZD1ThnTj2iXCyCJTNwLt1iHsUcxfOpdAwcN//BurVi6jo6sDO1K8iAn1jElmgOnHEwpjErEnOfq6PLM9WMd2icPpTY4tcR1pMhY8nVifQnXaOFBlUzFpT5HywLIEYUL/GThwBQYMNvsn38riZcuysG0Hx3FM6KftoIWNFmA7YNsK23GwohANRJFCK00sFKVQ44aSINZEGrDAds1A3+gVSDQnxho2Umb2PoxBaAhVWfQNCImwZPKtHAC8yrqPfuoZCf2p/H1/pyNJGk/2Q6y1GY3r/g5H+avWAh33d2aVMJq5MIZSKAjC5GtgOhcyAVMGZBg7Wc81INB0FzRhqMvEr0QyYjJMHMfG8zw838X3XTzPQqCQEsLQwbbLORsJSFTla4EJ9rOssm5DmO+tckBjReRREatXAKBKmjlHPg77wL36Nef1cCUaBBuDdVRV5UKC4ntPPIV44qkKW8cWgqHpLO/9xMf5zZ138q6z38GfHnyAvr4+vnj+hexqXsYnzjmH++5/kNqXTufcH/+EqLODBVGJF59/nsu+8hXSnlcZ/r8MdCZD5rbkAfD3ZBDtAN9B4yQ/b0RwIDmth2EoFf+qLGAMxvr2tba5fLEYDbTAqw7jzwCeAFoRZNF8GUEpAR3lbSqHI91M/6C3UCzy7Zt/wH994+v89K67uOv223ngwQcr7/vyunW877yP0fHiCq5Rigsu+DS/fPRR7n/0H7y8bjkf+8GtLH7ve/jq+IlcfdVVfPeiPVzzubP4wzJjhXsszupqjLYgX4woaUUz8CiQpZ/v/2o3ADHgd0WgWQhCBLbfyKlvPINp86cTlopseP4ZvPwqTj2phZEjSlge7Nzv8fATMas25tB2lnHjxjN36WziGDrX9lIs5lGxIpvyqcpmcasC4iAiiiPK0gKlNcUgZPkLz7B6+Upq6mpZevpp2K5H1TAf20snM6CK/S2dVLkw8TSfpoOC7bty9BVC4mTDlIZ8MWbrjoDJkxRjxnksXxWx8akedjd1UwwiYgU+mEGJciiVQvLFAqWgRLHtADs27yaX60PX1VdGW5YQWEIjVBqFoC9fZO2aJtrbOwnCElprpBBYlo2UDkEcoFVMFBaJSy0c2uoyo7GLxQtshjUK9h+sYvO+NC3t45h3ygJq6ofw1z/+lReef4qu7g5KkeG1r8d0NMvHZyBLsPxcl7VUR9iADtaxWQIqnQQpZWVQm3IVmZSgJqsrj4ynyPiKlK/xPfPXSguIqLgllQP1Bk5uDwQiUgps28Z1PTzPx/PTeH4ajYUMNZ5n4fuSIDKuWVpblEJBFClQscnxUCSdF5msi8CzwZPCdGVs8Nxy2JwZPAehRkeGQhTEZsAsVFyxqi3vB5M9IZG6rL4wuhGtEvpwQqPSGDChtUZalsnvKIOK5MqpVKK9UIZmprRGRBFKSuyk66NVjBWBVQK3YJopxaLGcQSOMFa4tiXxXU1V2nR2olgk3Y8B7lSALSWua+O5DqlUinQ6TSrlkUq7pFISgSayJXFUouAYwGHsrxOak0pAUkK5EknmSZlaVu5caUTiiAVhBGE44GuoTXcmMutnXpe0PP5JvR6ABgyCjcE6Wiuxt0MI0kimTp3KG844g2XLn6F+x8OMGjGM8//j81zz5cvYv38/X7nhW/R99j9YvnEDt3ztC7z1/Iu48/4/E/XleXHtGr5/1Tf40le/yoff+57KIl77FO4fYOQwN5XZaA4kv3stoJHGzIoGmMF/02u81gL+E7g2ed7CP5dCPJ6s02PA+4CO11j7PwOTgZcwF7uvX3Ypv7r7NwjH4sG//i15lWBGXS3/dfU3+PWf7uccIblDKz5VLKGlYHi1z8O/LnHZRz7CvE9/lYmZNMtXvsjbL/EJose48Iw3Ja1ujjm0oYFIx+SCiEApCsBGDrdL/ZclwHYd6oeNYNGppzJn8VxyvT3sXPMi1fYWFi5opWGYoLXXZ/dGwZqNMS+sLNGTjxk5ppGRE4bQ09HHtk27aG7eQxSWsCwXL+MTKk2uWxLqw7saSkMpKLLs6WU88te/UFs7lJph9Uw8biaOU4PtGStNMyhQVFcp6obYbNwW0NkXEsaHf+YipejqLrK/ucjCWS5SF2g52E0piIgSzreQEluAbUfYtuGZ25ZNHJWIIwOVB76rBrB9ZLXharce7CFfKhKFIRqNazuk/QxDhg5HySKHDnYQFnNUpQV+1EU6iFh0Qg+TJyn6Qpumgx49XSOYMnsqqUwV61ZvYMULz9PT3UEY9u+fkLJW658fczOaMHSZsq5ssI7hqrhClSk7ht9vWcK4Djng2WXRd78w2JKifzIckgF4ch4cKQAugw3dvzxpJUnWto1lO2gtsZRGWhrLjo17krRAmGTsOBZoZWhRTmBCA4uBeV4Kzfo4CfNJWgLLFti2wHYEVkkltCxl7J+UNnasqh8IaGmhtBFzJ+yp5EIoQBs7V3OrMIrF8gBcK9VvIZtsuwFaJmNEKdP5INF2lMXRWmlDZhSSGEWcDNyjUBFGFnGszf7QElsIKLtCuZqUa756LthFjSUNLVImDmBl4FjW4RihuLHtMtS1JHPkiCv9QE3FK+7MA8xUyofSBKQn1LYBACiKB2aAvPIe/2o/ez3UINgYrKOqyqeREJIz3/RmckGOjWvXc7D9IMsee5S23k4uv02x4rPVdHV18vAffs8d+QIXPvsct/z9IX76ne9w8YW1vOv9XybSZpbZtiR3/fZePvaBD9N6qO21Fn9YCQwYKCQzNP/uKe5gllsWcEf/ljrD1GsRk8rvsAT9inDBI+vtwO3J90prLjrjzezZt4dvXnEl13z5Czja4s8P3M+IMVXMnj+Oa674T276n/v49DnnMFXFHJ8PUNKnOziR7JIuvnvddXzkpKWceMICVr+8nhibZa1tSU7sMVgJBzmMY9PKp5/C9s+OtBrwO0tA1veYOnkmC049iYWnLWXP1q00b17D9PGbmD6tQE1NyAurU6x7uZrd+xWbtu2ho7uPCJueXDfr1xTp6+6gUOglimKE0PiuSzadQUfgZ0JSlnPY4EVrTRRGNDftp6lpFwcONrNh7SbGTz4OL20hlBGa2hKq0zZzp9mkUoLtOwKCIB4Y+mu2SUMuV2L37jxL5juMHaN5aUNMPOB1cRwTlCLCXIzvekyYOIGZ0+fQ29vNuLETSHn+YV0CaVlIW6MDlzBWREFAFEZoIJutZdLk6UwYP4JYlli/ciuWjhnR4HP2WT5zp4aMG91BKu1woN1j+cohBNbxTDtxOsJL8/jDj7NuxUq6WvbiBzEZ+gGigEqX0Bnw8/KkRIiZeLASSgvwigHHYB1bVZ4QAwzlRxhevlMGGo7JW/BsbRzSLI0lzaCeZEa9TJ1JkMZhVqhiwJSYqHzu+i1vjYZDgrYQUlFODi8jFKUlsRKEEagYCiXzK8/ReK7GdZP1AZQtEKrMkBJGZyDNYNwADQ3KJIyrJJxTa42yLANysBKQYCYJhJCgVUV7IpNZ/X66pEAnwYRHdglNp0CjLX3Yc5UALSvWSB0nKeKi0vmIlKh0LNBG12HZ4FCmd5lAv2JgksWLRROCGCuZhCgmICYJ8FPaBCOa4PN+i2OtlNGO6P7La4XydMQNoN/tqt/i1wQNQhQJwlAQhIJSIm4vBUmHo9zZqIC2I4DG6wxzDIKNwTrqylw4FCueeZp7vn0G32iu5VcPPYYlJS+vX88J7/4MY9N97Nq2jQWzZ9G5fAU3BSV+fvMP+dxlX+IdZ51JkIyKFPD1r1/N1u1bGRMVOf/66/nGFZcD5sPvYAb4EuMmBeZCOA04HZiTUJa6MR2FVysBvAX4e/I8h7EG7L8aHH5VeA/GSpdk2df/i/3hcPiM60hM56J/6a9u39ucfMuDn0UAACAASURBVPVsm7d+7Wt88K1v5bLLr0BbDiUd8a1bb6W1o4vzP/R+Skpz+hmncfvDj4KtmTrtODr78pzxjkd5+4c/wqx5eX79zLNE6nCYI/QRXONjpAYwfXEQVAM1HJ6T0v9a0+kqYUTGWgp8z+W4yTM4+4PvZsqcmWzcsJltq9cxpL6dvliyequFUpKVa2qpHn4cQ8dFFDbuoxQplC5xqKUlsY00dzjHkqR9jykTh9Ew0mfbphxRr6BQVMQDEIIAbNthWONQhOUSK0UQBCAEvuPg2OAkdIqpY1JMP87lYFdE1rYZWpMiVnlyga40s1xbkvJTFAsOXb2aiZN9Gof6dOciClH/TG0UFQmDPFXZLPPmLyB7mUcxKDFm/DhqauoY6MaL1qhIEqsYYVgmlW7C6PHjmHvidHI9JdYv30LHob1U+Zo3L05x9puhvj6iuzvF86uq2LN/BDWNxzN9/jy6enM88qe/s/LFZ8l1dzIpiJkMZDCdSCt59CTHKkM/JS5Kjmkv8IIQ5C0b3/OMXe8x+NkfrFcvIzcwg3OjEzA5C44Ftm10EP3J0EbDUKbTVAAHAyzNE8TRL0KmQkuK4pgoigjDEGmHaG1oT2EYEoYh/w97bx4lV1Xu/X/2PlNV9dzpTqczzyNJSEgYJMgsIIoKDigK6hVBnAABERFEBBTudbggXK+ooIKggDMicwZISAIhZJ7HTqfnqbqqzrT3+8c+Vd1heH3X/XnXCj/6WasyVHdXnTrVdfbz7O8UhSFRFBNFJncjis2Q4AfmGbIOeB6kPHCsotWuscK1HAEKUilBKiWIIkHahSjUqAjchCqk49igDsmRGRRToKKkKRYJ/WnQWly0uAUStMC8Jon5LBXpnlJKtNSl/5M8TixAKGlct5RI7HAHEsKl1OQLGs8zP2g5YHsSywLPhtAVZDwoS0kKaSgUlKGZKYFtayBGq5gwDAn8AMfSBKEm8C3QMXFkUuLDKEwS2hXFgMLSrXRNEAMUKpJBMbG3jWNBGJrhIh8I8r4kV5DkClDwzTAUmTxGkMlQV3KlGvh9eDvV0LAxVIdllaXSYEtmvusV9n23i9UrV3H9ZV/kuFNP4YJPXsyNt95K+r/v5tPXXs/VH/ogv0Dz4pNP8rkvf5GyVJog148ATj35FKYeOYt/++j53P3Ar/nihZ8u0aOOAv6MEZlZGBcnGNjNlAgsNBOAJiT6LQhOGnhyULsfle598/rTIc/yzx1kxyLYzYAc2wK+DbwCLEuoXVsYELbGQMWgI/Bcl5eWv8jEGdM4dtEirj39DD6P4nOOzSU3fYdf/u4RvnTRJ3nlHw/wt9//no9+9t+46Zvf5Ij58yivKOfB+35JpFXpudOOy+QZU9Hy7Xa5+1eW6Q4ERpPQCMzHDKyDhcXJd1LAUORWA6FjU183gqNPPIGJs4+gq6eb7a9uRele9h6MWLoySxwWsCxIVdQzZnYjuiuivKwSv9APKFzHwpZgobBsj1S6khH1NYyb6FDI+SgV4pTFOF7EQANjFj/bthk5fgzlFVWEQYGqmkqkZRMqiLWVhPJ5HHmEi7Q1zU1wxBEpUpmIlzcqdGeBMDbix+qqDLNm1uHZFk3NEXNnOUwdn6apJY/KRwSxoUrEhQDlh7i2TXlFJUcuPMZkcngpPMctrc9CgO24VNaU4XgpwsikNSMMPbyvp4/1a7bQ0dpBx8E9eFIxpjHNwmMcMhlJW5vDmnWV7G+fTu34GYyZMo0DB9tZv/pVdmxeS1qE+JakEbOhkCIR7zOAbJDcNxjZiDCfqSogdlwqqjPYVlHNNTRzDBWlHXspdcn9SMjk/wm9ajAlSimNLtFlSqwktBaHCIUHPUOi7dBEUUwQRvhBANIHLPxQU/BDCn6Bgu8TJKnmxTyQKNYEgblm5X1Nf16R9oxgOpOCtKvRlsn+sGxwXUHKE0Sh+Z7A0ihLExj+k2mEhUoSxEEWaV5WYhFLMfNDJZszSSeeIDSyGIuONmtJcRBJnL2M5KHYvYvS/YNLxYpIK4JYUgjNc2Wz5vxHkaFgZdDYDgjLbKS4tiTtaTIpQVla4ocQxiY/RAiNUjFRFBIEPq6tCUNFEBiBeBT6Ji0+DImjgWGjhFCV3qlD3zcYSDFHC0LMQGGGDEG/L+nLQTYP/QVDbwtDMyiCQVK0Lg42b891d2jYGKrDqoq7AI5t87nLr+TCa/+KwmfxQ7/lv3q6ueexP3D0s5fR+POfsnnJC2w+9ni+/9gfOO/DH0ILm7TnMXrCOHIbN3PdTTcw/10ncMHZ7+Wu3/yGr1z0ac55/9k89MhjZlFIJGxbgT8iCDG2t7swzaEAbgbOBF5705zxwfXGryqM7a2NsactOhOZ/At9SDaH9YafHTgXrWjKksdz0cwCbgMqgVMQTEsexx50YRao0nCSKsvw7W9+k7J0BuKYds9mqh/yQBjx79+8Dnnb9/jO5Vdyztm/J1Qes06+nA/Nn8tDq1cTx2ZxakhnuPK27+MHeR759a/YtGkrxyw48v/1bf3/YSWLH2YHfApwIqYZfT3KpDE75huAXY6F1TiG4999MiefdRoH9+1h7bKVhIUd7GrqZ/veA/Rnu43dpOPR0NjH7l3NTJwwkllHjOLAtpBpkyJGT/SQAtwwJh9V0hvV0tuXoe1gluaDPcQqpq8rpq2plzgslHbcpBS4jsOEyROorxtOPpdl9NjRuI4LRKRTUFtdxtGzUsw70uPldXle2wTHLXI57YxK6uttXl6TI9sf4GU8jpxTyaTpFby6Nsur63zKq+BdJ1TS3w9bdvfT0lWAYr6HZZqFtOdipbxS0/F6ZMySFl6qDC/lYltGgImWqCim5cBeWg7sA61wLcG4CRWceEI5ZZUZnl0uaW2pw6udw5GnLsQtq2DlipdZ9uQz9HbuY+Zki/rhw3hxhcWWnQEdSmOjE3TOHESRpmBJmVDiEgKlsPCF4ICEjGVhW7ahsvwv/oYN1eFfpV3mN6HOwCB32OKthFSYwSFWA6LlONZGFHwIZ7/0iKUBJS6hGuYmpNliCgKN7wcEQWAQjig6ZOddJ0hKGGGcmwLwA20a28gci8Y05VKbYcNzBaFr6GC+bUTMltBYMQihII4NZcqySmuYKGZCYKxpBaoU9ldck3RCtSqeRGkNUKvAaECgiAIlgXuDdvVVUfOBSGLEjftiHAtSOeMEZVABQ41yXIHtCVRs1n1bGiG86yg8x+jUIiEThFUTR2bgiCKII00UKYSOCcMguYVEcUSs4kMtaxm4pr3+2mCQLEGMJFaG0pYtSPrykv6CpC8n6M9DLq/xfSPKDyJlUru00a+o1/NY30Y1NGwM1WFZEnjv6ady+y234kjBced+mMJf/srlwC3fupHv/+hORhdu50OX3cTXvvVNnlqzhoYRjTQ1H6Rr927+/PyzrHphOZ88+0x+fP9vuO7iz7J4xQrKyit59NE/0q81HWg+haG2vNmwINA8BtyKCfzLYegV/6/7CmpgL+cQbrce9HWrtHeT8HJLXzODkCj9jECi+SzGkeqZ5HEeS35OYgaWBjTHAV/GWPsCtLYZnUrQ18eln/4kD/z9H3z+Yx/jY21tXKzhc9++gQeeeIKF5/yEsNDMJz5/Mff+5CcIIOO6/Oh7t/OnZ57ih9+5gSu+cSONtcN4LQwAu7gGvuOarsGLia01KQZ2vt+wyGB2xqUlKa+sYv4JJ3HS2afi57KsWbIYEe4kIs/WnQfoz/UjbI9MphIhNX19baxaupTu3SNoqMwxb5HgpJMsKmqhu89j0yZYv7mcAnU0jpvAtNkuG9av57VXt1BTW079iAyu45WaHwFYlqSmsoaG+gbCoIqRoxrRUUBfa4F8PqSs3KN+bBkbdgcsWV6grb1AEAvKzszwrqPLmT87Tb43hrSDEg7LV3by2oYsfb158oUK3n9mFe87q54jD1SxbEWWDTu6jT++GKDgSXnoWSo2XkEUEEQhXsqltrqctOcRpFKMbKhABxGtnd34oUJIm8bh9cyZW4OUgmdfqKaybjbjj55K/aix7N13gLVPLuOF55+jv6uJieNSnPGectpbfFbbEb0jRtEqbPp7O1BRQCpTheu69La3gI6pqx1OdU0dnb1d5Pq7GVY/hkxNFfrAPhSKuBCDfudaPw/Vm9cbKKUlfcJARgMkSEZsXIeC0DSWfiLYDkLD5Y8Uh4rISwOxeWAhBqk6dJJAXeL1HypcJ9FLxApkbDQcYQRBRCl/w+zMGzG3ZYPnCDzXUI88W+NIjSs1DppYa6QeNBjoKMnGEIkQfODA42QQKK4Tuvg6hMn6MNoSVXqNQohSUy2SEyeTr5nEdkpaEJE08EW6ZhgZ6pqUhq5URJVcT+MpQYxAx0bI7kiSkD9QWiZ6kuT5tRk4VCyJY2k23XScIEUG0SglyKNLK7WxQU70KAjQRT2JSAY9E+Sogd6coDcn6csNDBvZvKa/ALmCxg9iwlBhoVBxgmwUh8di6eIfhz/aMTRsDNVhWoLKhkY8KYnRTJg8hVeBhWh2b9/O9FmzuODcHvoKATffeBP5/gK1w+p45Ne/4scPPEi2p5/bb7qRK48/kZuu/Aqjp01j1qyZ9OV8vFSKbD5HgCCNToaNN1aRPqEQbE5IVP/zj/Vb/dSb3y8OuVyb7xPAkxjk5fUqDZXc9iN4CrjkTR8Tujp7WLp8KXfeey83Xn8dP9+8kfJh9dQ2jKKzs4+LLruEX//3zwAYObyBK751Pd+99Vb2NzdzzXXXseCY+cyeN4unFi+mvr72HTdkvFUVUagiHWdwxUAsBJFjM2bMJI46/ihqhw1j9eJnkeFOGkYV2LzcWNdKKRk5cjxjp45i9/b9HNy/m5Tsp3qy5j2LBBMmxFTXCvY0W2zcItm3Zzh1DTNpnDaZhnGTaG45SLRhB0IrUqkUFak6LPtQjywpBHV19Rx51EL8vM/w+gZs2yFVqXBdm+72kE0bfeIwItddwNaKjtYsLy4TdE9OMX16mophmo5e2LAxz+Yt/eSzeVCK7s5+Vq1wOXahQ31dGRMmKLbuzRKpmCCviaLQ7Ghah9IhwliRL+Rp2r+TfCEkCEJsK41tSTzHYuakMhpqNBu3QHO7xLPLGDm6hnyhjL3NZYyZOpvZxywkXVbJ5o2beO7xZ9m6ZQNtLfupSMOoBhg5LGb3loCooJg6ZzK1DSPZtm47PV0djJ8yBc8J2La4Fyco0Di2kXmLjqXpYA+7tu1gzjFzKauq4Om/PU3Qn0U4HNJZvhMH7qEaXIOu1glyQSIILgqEi6US2DqKk0EjEBQCaQTLycARxkkwXvG3Krncl0TIwkAmWpgmWWlRQg+0SCxoE5cnUdzqSn42VslufWxoOmGoCMJiE2ycpoQAy9LYtkm7di2NKyEU4IpDqb8iycqQJTtaVTpeOUggrgdeBiTZGghhRN5J0CBFmpTUJbqzkIbiRImWZfQLIhFqEysipYiFxpYK1wdLJjSvBJV0Q+PIJSxhEJxYI5VGarBIBoTXvZtKK5SOiZUkijToiDhBM5QaQBuKzCaljXkEQqC1RClBGAuCyOR/5H2zqkeRJIoFXX3Q2Svpyhq9Rm9/MmzkNTlf4QeKIIxxZSJWf92gIQb9erwdamjYGKrDqoofpdNHj2bThvUsWDCD0U4TG199hZ9mMnTn8vRle6murWL79p0mCChU/OD73+fO797MXffdz83fupbVTy/mrvt/zXVfuZz9rS10dfcRBCHZni4qq8roy+fYg+YKBF9/i4ZfYhr7NPBnBqhNb3XcRVh3AI3QpSZUD/pz8D1FQfE/b1YGHLFOO+RMvfFIRmJoYIMXBEtASlrc9JX38eB9v+AHTa2cdMqp3HDH7XjpCq649BI+/aXL+PlP7iaKY0aPGMFFl17KLV//OlNnz+Jgaytaa5584gl+fs89aOCk004zwr53UL2eIjW43ux+jdHRdDoWPcMaOO7s9zBp6jR2bd3AwW3LmTO7l4OdMXv3dgNQVVXPvIVHIFMOm9dtJwx8XFdSW1dg2iyJbdmsWptm5St1uOnxzFq0kJGTppIPIjZu2MyLz7/Iti3rUYGPtDzKaj0c1z1kx1UKwYjG0Zz/6fOJ45jKmuE0HThAIWfhhyGWUNRURUwfE2FPsimENt2iDO0Y4nPznhgrCMhLSUU5HH1UOVGUQYURlo5J2zH53hC/N6bnoA8qQsURBZVjAMMbqFhrsrl+Nm9ayyP3/Y7qujrmLzqKymE1uG4KO99HzbACJy5Kc9SC4azdVEFbSwol6xk5aSKTZ05m7KRJNDU1sey5FSx55ll2795GvlBAohjemGbOFIkTxxzcElHdG1DeC/NOn8uUKTPpbO2hptZl25LVLIpCRqiYve191FbVMfuYd9HXE1JW7bF+wwZ6u3tIOTbSdoasb4eqdM0uoQhvgigYdMP81isFSgm0LjoQCQqhJO8Lcr4g7xsr2ijGNP968OpQ1GwYFDCKFZHhYKGUJojMfWbH3TTkMFi7XBx+9CDaIKVVyiAkYiDnA0NhlFpjCYlNjK2TYUMIBHIAiRBG66EwGki0QQe0Ugg1KFtDDJw5mURxyyLFMxk+dOKwZeQNhm6lBIesrEbKYGynSs8hjHi+EGikUOYcag0CHF8QRhLLFsSAH0EQaKLQvGbMq0kGLfNaSmdNKaOd0DFRgmoYRyqTR2TOmy5pbYrZHWEiyM8XJP2OeZ5cAfzAIoigq1fQ2Svo7jWDSHcf9GYVBV9RKCiC0LwGO3nNA79XopRpYqicb+wcDscZZGjYGKrDrgRwypVX8MJLq9mwbQ9bpOTxa77O86tXsfyxP/CjqgrWv7YeDaQdhzPf+15u/vf/4MH77uem007jU4vexcQvfonPf/ICCpGhOvTn83R0ddEwooGjJ07lDwfbWAx84XUYgcDQYc4APovRcbSg+TGwlDc2lBJDrcohyKTTeNJCC0Og0trsbkWFAlGkSABRbDTlTppcWKBSQL/WZBCYTGhja/v6i4WD5g4E09CcDfwN4270ZvWBBIkBqK+t4b/uu58RIxrJ9fXRu3c/Zc/sJCjs44pPFWje+SDX3PBXrMYxLP/JPURxTGN9PR/51IX86Lbb+MVDD/Por+7nK7+/jk+ddy4WkLEkxx01C60ScPydvK2bLLxFt6k8HDJ+xUCPFGyvrCYzbyFHnnA8B/fvYsfqZcybuZfqOli2Kkd/NsBNVTJu/Hiy2X62vbyH9tYms6ghyOckew6k2L3HY/ueCYycehQTZk4hUjbPP7+MLeu2sHnja7S1HySKIkbUN5CpdEllKkFIYlVsNMwuXsbzGD16PFpr/DAm8LN0dB0g25PFsyJmjlecdopFmZMCbRFp0EIjRIBFCHGEth2UtAYIgMoCZdoWIXPkCxKrQvDyDosoiikEgXHGEgOyT41xkmlpbWbJs0tZuuRJ5h27iNnxAqqHN+Cm00SdMTt2KBpGWKggQxSNZfz0cUydN5vho0aTy+dZ8twSlj31HHt3b6ezq4N8EKCUpsKTTBmXYvoUm46DMd17fKb3B6htG+naOpO5p56APxnWv7gca9N6Zgc+nlJYLfvZ/vQy0hWVHHH8ItasfIlXF6+kv6MFt66BOAzftn73Q/UvLPH6Vq84XYhD/qsTGpPSgjA26gY/cSHqL0j6C4Kcb+xY/UAY69OkaRWDppZiYxvHyojEgwilQ5SWRKE2O+/JTcWxaYYTm27zoUuaVjmgJ5Fi0EFCcrBGvK4TQbNQIJQxUnGEQMsEw02EKHEyCCGSnX6V4CxRZChARaS+dF4EiSLbCERk4tokkwEmuV6ZwxpAQQziYFgGRQvaoi1uJIwwPR+aZwsTipjSCtdN8kQciRYQak0+0asYGpZ5PVIYK15LSiwpsC0zNJrniYkPoVHFxInHt0qQDZG4TUWxoUz5gSBXEFiWwI/May/4ikIA3X2Cnqy5FQJBTzamP6cIAjMwFelhJp3ewrZNropt29i2g21ZWJZ8E+7e4VlDw8ZQHXalgQ0bNvGnPzxGZ1cfYC6IN15zDV+66irWrVnDHZ+4gG9/+KMc84XP09Pdw5nHH8cIx+Wayy/nj089yfP/fjtaa668/JM8fM/DHPBDWlpbaWxo4ANfuIQ/vPgCSwVcoo24OkYwAs1VwCxMmvhngA5MWnhx2Hg9S9sBfgN8XFj87vHHae9o47e/uI9FJ5/MxMmTGTN2NJ/7xAVctmULP0axA82XhODYPzzKVR//KE89OoHTzt3Gnb99hAvffw43oLmSNw41NlCFpg/BFZgh6aeY1OrX08COQnMzZifo69ffSH1dHRe872xq6qoZN2EKN/34P+nes5vLrrmWZx7awvVRxFmnnsb6detI2Tbf/c//5JJPXIBlSZqbmti6agUX//0JXAE3fGgBl35tN4HewxVf/x2XXHbpv+ZNf9uWGTT6gFbMwDGw/2Z+X9oti96Gkcw4ajZuOsXudevw4m1Mn1hgz0FFe4sJyxs2rBa3HLZs2sXBA3uIwgApJI6TAap55dU0vbmRTJp3NI0Tp9DX189LS5byysqVtLY109fXSxDFZqdRWiiVRloQRoqwrxetNSkvheu6OFZij6BBBwEdbZ00720n299HTMy+/TG7dpdTkfZIEZIWBRQ2UghkSiM8FyzL7PLJpHMxqTYIHYOO8H3oDyzCWKNVSLbbxw8Dwsgs0FqZpiHvBxxsbWHn9t1093QTRBphS+x0BsvyiBXsbVGUra9l2uQjmHf8bIaPHY+2XLZs2syW9Zt4aekLNDXtJFYaL1NFqHpQcUB52mbSWEl1lWDtDk1HX4wTKsb2ddPx8lp2N9SiPJe9r2ygoaeDnFLs1JqKwCfasYn1i2txK9K89uIqenZspiLwEVEIhQLE/yztZqjeEZU062LQ30XOvqHYKINoaEEUW8hIohTkk0Y05xtkw2g2DEIRxgMp0zAIOS9SdhKxsFJxqdl+c5JvkY5r6EclbWDCWLKSv2VpPhpAPEqJ5opSxobQYAmJIyUgUdJkWYAgCdDG0kbTIZItflk8xpI63gw7xecRQpdgeIGmaG8lhQkiFIlArnj0EuPMKBLkpKRjSITpYWyiA1VsrjFSaMLYIKiWo1ESIqUJYqOTibQZNoRll4L8pJQ4tsSyREk0bs6zyd0o6jUMRSx5n03MSYJuCKJYEESSQmAeJ4gESmnyBUkhgN5+6M0KsjkzgOQLBtUII5MXgkiQJUti2w5WYkxhO2bQkCVk4+1RQ8PGUB12JYQgFwQ88fe/l+6TGpYtWUx7SwtfuOJK/rF8BUuee45rvvglWg40c9Ott7J1125u/v4d3HH3nby0fAVKRVx3/pNc/eEqJp7YyYtLlzF/7lyOP/4EBJDTsBv4GUZY7SFoBq5Cs46BweIggjLgFDRPDj5O4CqgH8EJp59C0N3N9V+4lCe+X84Hb9/MRz5+IfV1VVRs38YUYEdy4Z+vNXu2b2f8nLls7yhDx1vwMmlcSzAhccuIX7dozE+O5zxgEprrgMuBLwCbgO9jrFVtIJMgG1LA2AnjWfvKGk5sbeWC1jb2bNzKhc8+w3/+7nfc/rP7OOacjzNj4XH88p57kMDl117LnV+7kmPnzuG1rdu45itfZtykSYiglZd+M4kZszZio2nPCo77yEeSna1/4Zv/NiuNMQ7YjLFNzTBwOhQQCUG+rIz5Ry1g0vw57N62if6DqzhmXgt1dSFr1ks6OwMiLfBFjl3bD9J68ABx5GNLQU1VDeMa6+nvr6EnnMYRi+ZSPbyRF5es4LXVa9iyZR09vd2EsSJO1KSOJUl5LukKiRAOzQf3s/qF5eSyvRwxby7TZhxBXe2wJGTL7JSqyEe6eSSCfHfIhhdy9K2LqbAFLjEpUSDAJhYCOyURKYismIJSZG2LwHawU2mCMCDyCwgdoiPFrlZtdFKeoLu3i46uToSQ9Pd2UCjkUbGiL9vPmldWsmv7FoIwoLOjhd3bt6C1wk1ZCOlQWT2CiXOOYuG7T8P1HPbu2ctLS1aw9pWXaWltpi/bg7AcRo+fzMwjp/DyslfpadvP6IY0c4+0kRas3aTYmovZqjSL/ICqzWtZ0tVOv21TdbCJ4QWf1VqzGRgTKaZ3tLH3hef53b6d5JsP0tjVThSbtHgdiSFkY6gGUacGqFQIWRIEB5GmEFoUAggjjR9oLNsiiqGjR9DebZEtSEOn6YOerKI/ryn4xvkpVgIp9cAMUcxa0EYwLIXJx5DJddhzFI4liSxZ2qG3LYm2LEJLYFkazzG5GWlPGPvXlCDtmV18SyR7/FqjIo0KNTrUEGHSuAHPsrGFhRISlehC4kRUrbRxy4qVMv6NKkZE0YBOI/lbYJkpx8AGlOxQkqA8EANAyyAXqiL9ywKjEVEDQ0BpEosMyhELiESMCoz2JOcqhCVQMrGJ1xpfS7RttBy2JRHCQlgW0rJMgrpVFPUrUDFxFBIOcvuK49hQxooidSRaS6LYwg8s+vMSjSTnm9+NMIxLg2VfDrI5TS6vCENNrqBM+GJC67JsQ+fyvBSe55JKpfBSHp7rYjtm+BiwAj78F+GhYWOoDs/SilNPOoEPf/QC5hxxBA0TJ9DZ0craV17lP26+mYPNBzjhzNO57qYbWbFyNZdf8VX8MOLss9/LJ87/GH//75/x8uplZFL99PSlibXm3v+6m0u+cCkjGoZTlUnTncvzXeBR4A8I/guNSTEoHQRgXKMuBn6FYAuaPQAIxgPvRvM5KXj4llv4xDnv56xzTiEcfwDl7+XEU07ha5deyi2x4hYopX7bCB578AG+8dWv8MAf/8LDi1+grLyMwHEQcUwl0DXoVKQxwX8XAv1oXgPOx9C9LgVORfIwBkIOgb+SUKy05vJLLua+hx7i6YULuGrVas5AcHne51Pnnsfjzz9P49jxtLQeJOf7jB7RQBSGqJpabvv+HTy9aiW/uu9eOvbtY/PfZ9HYsJ1/rDmTuVO2c/c3sWrjywAAIABJREFUNSPOc94uCO7/Wpm8WVPFgLii80oI9NoW1qjxTFt0NDKVZue6V5kyqYXJk2OyhRRbmjTtWfCDiNb9bdiJ40um3KZxWDmTJzSinWqq66ax4JR3IRyHZ/7+NM8++Q862lvI+QGROrTpNYtaRH+3oBCFbN+2md/e/yvaW/Zzwsln8bHPONTWHFfiJSuliPyYyI+ww5hJYcy87piRvYaoF5deaYgS4AmBI3L4QJsleCFTQThqBBUj0uzec4ADzZ2Je4omNEleOCmbbF/AyheXEPsRB3a2kMv1gdZEcUwul6OsrJzp02YT9RdY+fQKYq3Aj6ivqca1HLoO9LDulRXs2LCLvTu30XpwL509veSDmCBWOMKikMvT2tKJX8jhuYI5Uy3GjYGebkFzhyAPBEKwRmmOy/XTu2c7vUIwQ8XIWLEPg2b2A6PCmJruTtb19TJaxdTHim1CYNsudqWHGJSzMVTvzCqCAYM1G1rLAc5+KMkXIGthhNBYCGkRRIKObujoluRDSXdW0NtvXIjyPgSRCZpTSWrdwKyhiVVsqDxF21lASCPQllIMCMOFcZ6zLYG2BY4Frm0cptIpKE9DRUZQWSaoyEDGA9cGqwguCF1q4AUG0bClsaqSlo0WFkpKpGU0G0bErFFBYLQjwhybTWJgok0CuNF5JOJ2OYAEmVMpEDJBSiBBbgbwGXMSkutuoplAKxNwWsqgGPheLSBGmYtxJNBSEAmzFgdAJDTC1UgHsATCBkuRPGaMMLsxaB2hlKGnRVE0yJXKIBux0mhtXKZiZQTghVAgC4JQSWxphpEgLKaEK/pzJoCw4CcZKFGiHxECSxqKlJSSlOuazSPPJeU6OLadDEYDQ+7boYaGjaE6bOvyb97Ijk2buOprl7Nj81YqXItJc+dxzTXX0JrN8rO77+TPj/4JPxrI135l5SoEko989Ss89uHFfOTLk5hx9AIC9Qu2bN7Crt17mDRhPKfPncfvl6+gHU0v8MNEK/FmJYAqBGngTuBcTE7G7cATwPxzPkBtdRV3/uKXHNi/n2tueZA77vkZG9evw9u0kU5g2aDH24WmafdO5p1yOtOOPZZtO3bwrWuuYmJFhl0FnznA4kHff3UCH3e8Du3oA+4A7kTxJQSnYQaQnw76vgOt7XzmYx/nnl//ms72dvb89S880drKd953Dgeam9m+ZSu5IESgueiSL3Dv3XeRy2bpE4I7vnMTfhDy6hNzGDliK0oLvnfdU7zcWsCPQn70geCt1dLvoFIYrUYLJiROJPcFUpD3XKZPnkrd2NF0trfg9+5i3JERWDavrrd5bX2BvmyE0hqXiHLXZkJjhvGjXaZOLqerx6XXr2PWwiOw0x4vr1jDC0uW0trWjB9Ebxw0MItPTXUZDSMqSacztLY009raTFdnK83NB+jr6SvZY4LhPvf7/RSyPk4cMlbBRDT5WLMHQQGTFVOJGXzTaIYhCAU0C4fUsNE0TBlLc1sf7T15cn5cQlmAhPvsgNvDmuXrcB2bkeOGUy1NjGZldQ1V1VV4nkfk+/T351BKEYYRfUdOpacjSy6fRQWwe91udm/fgFRdzBgv2LTDJlI23b6i4Ie0tR6gp7uLsNBHZcaibpSF6ypSaYfx41LsaYvo6MwT5CM6BORsB9dNERdypOKAKq1xkjMTAwiB43oQR0jtkwECNEJL04wNOu9D9Q6swY2eoCQSjpUY4O2HgnwAaIlSFhojEO7JGvvTQmjoVHnf0HqM1mAg4K80aJCYhChDHyrReAzPKem1S6SpUuMthEZKjZUkmTu2CelLeWboSKcEKQ9cR+BIAbFBUooUKh0DygjChZBIywIstDQIAFIkQm6NFopYSiwhSswA4+iYuPJheFtCSrQljdBclPyyBqFDopSSp7QecIvSOsnxMPS0WKsBO9yE6lT8NyTDRgQ6oTfpBPEIMcNGPCh00SrR1syxGKviAR5b0QlLF4cqVdTCiEFzjiglhAeheYxYkaDIBtkKQhOumPc1hUARRMZ6WIM5v1JgWxa2bZAp17HxHAfXdrAt22QAJSL2tw+JamjYGKrDsbTGD0JeWLqUiaNH8tXrb2DTunU8/vuH2fXqqzzjtHHSR47lhs+M577HNIvX7CEXmOzflvZ2Onu6Oe744ykvK+dvS1/jb0vXAQY2vfaKy3n4scf4xk/u4pH5RxGh2QaMQLCfNzZuKQR3o5mA5rsYxOAkoA+BQvOblMeMNUs49fjjGTN6DGe8+9186tIvEQYhN1/+FX6j4FwE0aDHfhTIt7Vzz0/v4U+/e5hNGzfx3qNn8tMHhnPRGZ1cqM2wYWMCBRdhQv3+gOAWNC++7nQVgP9A8yjwPcyu7KCTSSUBbavu58s3P4brWEydOoV7b7ie5iBg8tw5vLxqNUIIhtXX09bWjgbOOfM9WNLi2PmTmd64lQeemElHay2b/dXkkuHuT488wqcv/Ty2lfr/+Ia/fUsgcIBaYCQDw0YEdNsW1NYz47j5KDTb161lVP0e6mpiduyyeOrZND1ZgWXnyXiKkcNc3jU3xRknewxvsNmx26K1r5EjjpvPiLFjePqJZ3nx+efZt3cHuSB80yBZkdAqwCNTVkt5ZUVpF1BIm+HDh1NZVXmIG00Q+GQ7sxQK3XhRTF3yGl4GXsQEXQrMsFEJHAtUCmhybLY2jqNh/lR6/YitW7aS7et8wwCktaa/v4/ta3dTU93J5OmTmDxjGgKHONBMmDyG+uEjqKyoxnVdik1DrGKiMCQMAwI/Ty7bx4H9e1m5uJ62fauYO6OZ8hSUV1js64lY9lIXuUKOfD5nFmKpefm1mLpKjwljHd57lsv4qTZrX8nw6sou9miHygnTmTZzHP66XUTb1jPfD9AYHVfasWiqHc5R71pIvr2P9o3r8Ho78YVA2vIQN6p3skfCO70GmmXjMqWUII4lQWS0GK6dOBTFNlEsiWJJEEJXr7n5cYJo5E2qtx9ooqjYzBYba4NelPRgpY/YIFGH1m9ojsE007alwdFkUpBJacrSgvK0QTcyKRPeZ8nE4CkAFWgKOWVuBU0QCiIlUVhoywbpIi0LbVs4UhpkIY7NYCIkkTBWtg5JUw+EQhDb5ue146Bsq4TCSDHwUgxaJFCxIkYjlTK0KQx9SmBoXmB0GANDwADSXPy3GdZMMx/GCbUKcwuBWApsqbEEWErgYtIXbcvCdS1sWxqXbm2ae5EIZ0rPpxPhvxoQiYexQEYa4Zuh0QoMTUxpje/HRkMXxqXBQyV8MSkTcbolcRwHzzaDRSblkUl5uI6DY1s4liwNGuINBgWHbw0NG0N12JUG9uzexX/+4IcAFHyfslSKFx4YR1VdHZddVuCemx7j+b/2c+4Zgo5gIh87v4fFO5tRWrPk+cV88IMf4Kz3vY8HH3oIS0BZWZrebJ5lzy+maX8TEyZNIuO59Ps+NwvBNVonCEKReQkfQ3ABmjSCT6JpSo7NAx4EbrEsnvrlWCbNaGP40f3sb32FtevWcf76ZTzwzBq+qWO2YhCIwbUFmKs1D/70B3zhi6dz9fUbae3tZURdlj2ZDKP7c0jgI8nzfgg4CrgR40h1N/DwIUiMJIXiG5jE89f3oDs7e7n6tj8Shj5hLDj56GO5+Ie13P/vW9k34ihWr1qNZ1nkc1kmjB3HVTfcwP33/oxNq1dx19USiaZm5Egu+vpfDnnsD190Ee47nEoi0KUFMM/AuS8I6E6lqZswhYnTp7N3+zY69q1n4bv70VGB/Zsd7NRkjj5xIk37O+k4uIlp1c2cd4Zm6owCbR1ptu6oYtLcBUyYMYtVL61mydNP09S0m/xbDBpgGh/X9Rg7YQQTp40mnalAK43rOIwaNYHjTjqGUaPHJxQq05Dk83maD7bR1ZLFCwOGYQSY+zFoTYGBhWIUMErAVtdhS81wyubPoCsfsv61TXR3tRCEb4IPCtMoYdmUlVVQJsvp2NuFX+ins7ODnn37mDpjFkcsmEV13RjDPy9+EpOmSSUOPKPHTSGdsljxVCfDapoZP9LGq3apHOHy6mtZ8n6cBKFpCn7EijW97NrlMao+zTELUyxc4DFjgkXGgVe3WNSPG8HMY46jo6aBps5WZrQcYFis6bMEW2vqGHb0cZz28Y/R1d7Gkj+V07z8WTKWBZYFQ9a37/gqNXsJncU4TtkEkaDgS7J5QawkTh7CUOP7EZGyCEJNT1bRm9WEcUQQSgp+TBAa69ooVqUEcYU+9POudSLwlocgAVILpGV2xksWqQJsy+zwOwIqy6CiTFJbKaiukJRnjF7Ds0AoCH1NmDe33h5Nrg/CvCAMJbG2iYUNlouwHaTjoBM6j1TKUI5iMxgUG/KCNht0ERBISWDbKMdFuS7aLtKwkv15zSCxNwipEJZEKIWDGTRsrbG1xoqVoaUNEoknD0GEyTVSSDPkYMCaQCdf05oguV9ZBrnRJQpTIg53LRzHwnYk0tIG2Une6KJAP06QjThxDdPKhCpGySUwjjWWZd4rjXHFCvwoeX+NvbExFDB0Kdu2cBwX27ZIOQ6e42BZknQqhWM7OLahsQkhBwYf3j4bHUNXy6E6LGvZ88/RXyjQXygQa823z2lkyoR9XH1TExffcSfvv+QqunorsYSm3tvDE4/lOH/RDASCX//i50gh+OKVVyKBU+Y0sO25asZXpenJZ9m8YjllmQxnn3MOAujQmiMQVBuJGmlMavgX0XjABWj2M9BIfgBw0aRnTmLqjFbW7ZpNPvBxhOC2j8zge7e1MULHHAt8501eWz+C84Hxo6r59GnLEMDGXW3s75pCbxiyC8gIg2r8GwapWIrgAgRNwjhR/RxID/I9+iAwHtg46HnKPI8LPvFxfveXv/HQ44/z12eX8PizzzFxwQJOOe817lnSgzQujHiuy+OPPcpPf/MAK559mo6OdubNqmXq1AME2qXO7X3DFc1xHKT1zr6ESGAYmqOB92N+N94HnColE6prmTFnFpVVlezbtoWM3UQqrdm932LXvojOXp+GcaOYe8wM6muGMXGsQ0ODolCQrNsoia1pTJgxi337D/DMX59k//5d5Hwf9RaDBhibxLJMhoqKOrzyaoQQZHs6qa6q4Zjj38WRC46humZAHK60JggDgrALFWdxlcZGUEDQAyUb5jKMS9vRQlBwHDY2jkfOm013ELF65SscPLCHIIze9NiEEJSVVTP3uJkcfeLpvPuc01h44jFMPXIKjaPHMWHGaEZOaMBNl4Eu0heMy42hYElc2yLlOZRnMgyrb6C6qg5HOFTXZki5acrKXGzH0A7SnkdlZS2OlyZXiNndkmPVpk4e+nMnDzzcx46dPu8/O8275trk2/fxyoq16HKXYNos2rwUlRa0ex5Mn8OMRQsIY039yEYWnHUS1eOmIm1rEH1lqN7xNZj6g0zQDUkYS/zQMva2eUk2n6RE5yCbg/485PKKfCGmEBiRcBwPRjQGaQ+KHaUo6qdL6ukBag+JXkEMUH4Q5vNkS43rCFKeJOUJUq7AcwSOLbCLTXRswv5CXxP6ZvCIAohDkdicmwFbWBaWbSfuSAbZcIRBMVzA0xpPa1ytcTG0RFsIbGkoWJZtfl7aNpbjYNsOjlPUIlglpyUpZWLvar7fsW1c28a1LFK2RVpaZKQkI4yBS5nWlGlNRmsymDU0LQSeELhC4AhhNoaKVr8UaVtF+9hkA2bgbYWEMlWkrcXKUERLlsJQyiYpvjnKgDxEsUk0DyJNGGqCwGRnhJH5evFJZDJw2bZjKFOui+d5pFIeruviOuZ+JznnxpZ3ABV6OwwaMIRsDNVhWilhccScWax/bQMAZ3ywD1tqfnxzmh8/+g+u+c7NLJz8A35+/QTmLTxIxstzxEljeHT5Vv7xxBP4YcjsWbMYM2okH/ncKdR5j3HvbZLTL4OrL/8qp5x3Hld//RusfPEFdjcd4MdofgNsQXAUZsf6G0iWow7RcmSAzwOftiSZ3jzT3uPR3rUC0MydO5OPfr6fT14UcRfwQ4wd6kAZrDhOHmf9uoNIWUWZbZMPQ2795VTufeSb3HreuSwIY3ai6U9+RqM5CHxcwxeBDwNPorkX+AuazwBXkqSwopFIHn387zzxvVv58nnnEhUKAFiuw4XvPpGH/vEk7zv5RJYvWwrA+EmT2LVjJzddfSVXXH8DL65axac+fTqe/Ucu/8FR3H3/4jcgJlEYv20udP9bZQhLMAxohITTDwVLUtEwkonTJ5Pt66HtwH5GDoOnXpS8tFJxoMUnG2ympSfAtiEVHGTKmQ5emWbXLotNW6oZP286vX05Xnz2RXbu2kzOD/6vg4Y5HrMQlpWXMay2CkFMb2sfUydPZdHJixjeMJKUm6BRGmKl6OnpYd/ubjo6ehmlFCmMQUEOs5uYBo4EThQCYVusGz6aqmNnU7AE65a+Qmf7QYLoLQYNwJaCKMixZ1MTVZkaDuyzyWXzxFGBsioLK1NBzvfp7mqjrKwcK5U6JKZAD3osKQVeKoOTdsmFAuFYiJyPk+rHEgG2LRkxegKz5k9j19Z9bN6wjiA01sJBR57sqoA9ezNcepHFaSdbOCs6WLx6CR1t05kwsY5Xto/Aam+iY/hIFh47l4KKeOT+39I4dhQz5s9k6txZbF+33gSSDdU7vooaKSkllpREmNyZSFn4kYSCxA8N7cf3DdoRxpooUmT7Y7K5OHGV1ai4KHhOBo0SFUqXgufAaKxUbHIeojhGRuEAVSiKDPUwikzgn1aJJgFcadynMp4klTK6DUcK0II4ABVq/Jym0K8J8jGFfk1YEEShJFY2kbDQ0saybIRtIx1jhW1rjRPHWEohlcYrBt5pjWWECEgpUZaN5bhEjgOuQUaEbWFLiW3gAqIAI3yXGMcqzIaOIyW2AEcp3NjcHBFiaW0yOWIj6FYMiL9jIQilJCcEYfI+aW3W36Co/bAsE46X3ACKPrZax4YShxGuRHFEFMWEofnboE8JhUqBCRVMKHBSmYyU0kPqRFiuBswEpHEMc2wH27ZJp9OkE7pUOpXCc2zQkMmUkcmU4XlpPDeF53kmc0OawWNIID5UQ/U/qOLHxs14fOvKm/n4eeeigPLRY0BspKYsx8P33sMnPvMZjj35VE774sPUpQRf+MxZ3PTTv5XCy5599jnOfM/pXHnttXz72zdw7L1zeX5nGniebe0dtHd2ccTcWXzn9ju48IILeAr4LHAsxtHpG8ALvHHn8gMINgLHnP1+rrzuG8amN59nz+49/PHh33LMh1fjdHSQB56hCHEKKoFPovkZggDNK0C5H/CDe4+mqnIF3/vJXUxqHEHs2GSH13NZUyubUPwazXkMWOHGwF0YPv33MNa3n0NwK5pNAEJz8qmnsXLxUpSKWPr0M/xK6+SyDQU/4Jynn+azP69n+szpdGeNwiOdTpHN5Vi2ciXLz3m/CSiyj0Ogue2rm1j68hTWrt92yLnQgU8YR3j2O4dK9YZ+WhurYpMwMcAp7rMs3PrhVNfV093ZST6foy3rsGZtxM7dvYQxpNIerS0HiPx+RtUK8mEZfXmX7Ttc8nED5fXD2bZ1O9u3bCafL/zTQQMMXclzbByZxrJc0p7HuPETGDe+kekzZlKWSiW++EVHF0UU+ginD6FNEFeIQdNCjAalAZgHuLZkc6aceOJEChK2bNxHR3vzWw4aYNxwysorqamqpZDrp21fGy7lpDO95Pu6kbZFvk/jOQdpHDGSYXV1pFIeb7lfl9BHkB5h5KAxxyxFHhMtJnFtm3Q6heUMLG8aCGJNNh+zvyXHhjUZPvghwZwjNcvX5tmxYytWStOSsumxPcaMGInMeGzasJ2N61ez/8A+fO0TRFmKW8xvl0V+qP7n9c8/cq/bIUeYgL1Y4AfSWNcmE7PvC3IFbdCDKCaXj8gXjEWsZSUNq9bGCqqoXxikrSoekYoTNyoVG3ekMAShiGJBHJqm2DTEEUoppFaJSNxQqhwbXAtsK0nNjk2AYJDX+P0Kv18R5DVRAaJQEMeCCIkSNlraCMsitqzEthZQChnF2FGME4VkIrN1H8exeeFSYls22rYJHKPX0K6LdsxjCSHMtScsRuuZoUAUEU5L4loWthC4WuPFCi+OcQU4SmOp2NDHdOKAB4QIIiHwk6bex4SvhlqbDEFz4IcEBhbfQyGFceUtvb3FwY8E3VAmSTzWxZdv1vnS9xQHxJjihbGYNq6UTlymLKQlcR2DYjiOQ0V5GZl0Gtd1Sac8bGmB1pSVlZFKpUml0smg4Rhk6G00aMDQsDFUh2lJLTjzrLMYN3oUu/Y30bVhC6OPE1gowsjnxqu+zo9+8XP+/Mc/ElsOt//yieRDbj74t115BaetXctHzz+fr33lqyw8b4Wx2kMRa8F//+AH3Pi9WznnAx8gZdsUooibEz3ED9G88CbHVIHgM2gudB0eue46XvrLn+nt6UXW1fKhj36M2XNmc/21V3H+k89yM+aCZ6G5EM0nkn2aF9C8CjwGfAbNXQ8+y1+ee46dW3fyobPO5P4HH+JTl3yJhhuu51YMlepDGFF5cb1RwAvAtcCtmFC5pyAJOoLLr7qKi1etIuVliKZO5ntbt3OM1nQBTwJTpk2n0Jdl87oNjJg4HjDX1BkzZ9DR1snVN36bH9xyqzmXWvDanils3fryoSdDQOeKFchLLv4XvNtv43rdtV5hdtXavBQVE8ZQNqyWTcu3EYQRu/Zqtu3qI1eI8VIZZs5bgLAjNqxeR1NbN08vTtGfr2DTvhqGjZtGIdKsWrqSfft24Ef/PEBOAK7jUV1VS+PIGmqqK6msrOW0s09DSkm6rBLXsUuogREs+uzYvpc921rIZ/uoVmYh7kweczIm46XRlqyvqKF/2kxS42pY+dImDjTtJl/4vw9BruMye948Fhx7FLYS1NXVMnHqNNx0ml1btqMixcy508h4KcrKyrDt9BtO6mB0A4q0g0TpaTnoStA6jSZHrBT79u2ms7OLfCGbNDymLGEarJRn42Y0jhNRmbZxrTzdHc289EIPOg5RUcQwP8erL73Mlg3baGs9SFt7Owebm7AsSW1l5VDGxlABJWWR+bc2nH0daQJhOPsyNAODUhq/oMnnY4M6RIpCECcBlxqE2aYQImm2BUhLYpXoVKr0qVDJzntpB17FKIQRd6sIFQ+kXJvgTI00UeDmsROHKR1r4lAZQXOsCfoVhawiyGpCXyX0KQHaMja3lg2WjbJt06QnaIQKI1QQIsMAOwxxoxAdR1jKsAK0ZShTseMQOC6B6yKSYQNpsjusKEIjsIpoTmK3KxHYQuBYBgFxgZSl8CJJCvCUQVVsS2ElEEOkzfmPEOSFRAvzGEpAqAWFZOAw8Ik511pA0fJKYiRZ0jJIMdqEJ6pkWIhjo6uJk6DGOHkLESSqT4NwCA0Ik8NRFPlLS2LZJpzPcRxSqRSZtEErKisqSKfTOG6i10hE5a6XwnFd7MEDRpE6pw8xBT6s651NuB6qw7cEZDyXu+79BfL/sHfeYXZV9d7/rLV2OW1aMumNJARCJ7RIlSoCFxFR+uUiHRRQUUARsF0ioICggkpRUFBERUW4KiRIk5rQCaTXSZleTtl7lfePtc9MQFTu+17vAy/ze55jYmY45+xT9l7f9W3Ac32HgQDtJB01yQN//iMBgh/efgfnnrULHU8VeO3h3Tj/tJlESvHUa6/xl3t+SWtLC/vsszc1C9oZDvnwbPJK8K1rr2X16tXkwpBbf/YzAF7G8QscJ/O3hqsAuB6Yh+Cbt9yK1imLlz/Kp07+E7lVT7Bg/gJ+8dOfsebPD9MKvAI04PgNcAaCEl7Pms/ubx2wPf5k+exfn2X1ksf483078b05c/jA3ntwE4KRwP0IPodjy7d5iV7G926cx1CHhxSCQi5PNU249MLPc813rueLjz/G3o8+wsF//DPffeQRvnrZZRw0exdqWjN12ub+P3SOxmKJb191JT+65mrWb1zDA3fej0Gg3Uj2nD3zzQ/uYNS++2xSKvT+msHF5lvO9BaoSUFfvsDoiRORQUD7uvUIVaOjs0Y1SRBS0tzSylbbb0EsSxhr6a9qFryW8tBjhj4znrFTp7FmxSqWLnqV/oH+d8RqSCkoFUtM2Xwc4yZMJ5fLU8hFjGwdTcuIVvK5eNAYDn4HrpYk1GpdGN2H0oZSJvMbAMYC+wAzlWRhvkTfzK2JNhvByy+uYM2qpVQq5TdF3G46Av+dCXHIVBPUakzI5xgpFQMb29mwai0mHUBRo9JfxpgUTEqt5mNvB1/nt7zEzjnSJMHqGjmpScsDCKfRNodxEdpYBsr9bNy4lv6+XpyzhFJQCCWtTTHbz2zh0A+NYN9986xdCY/9sUrvqgpNlYSmni4a+vtpSWr0vL6QlY8+gWxbQUuiaapWEe3rKW9cj9F6KPZyeN7f44b8ES4LMdDapwzVEku15ihXTHbT9JdTBsqactWQps6zGRmAVkp5eUwQEIaBNwuHXqe/6RVpKPY2axDPbr6Twst/TAY46tGwNouRdQasBpMOGcGTAUetz1Hrt+h+Szpg0RVwWiBcturOpFMuCNDSx14nzpFo42WKaYpNU1ya4rQB47svAikJgoAgDAijkDCKvA8hComyxKVYCGL8tTBvLYXslrPe9xE4sg0GhQgCRBiionDQ45APA0pK0aAUjULSjE8HbBHQLKBBCEpCkJeSWEliKQmlIsiie4c8Gxm4EBYpLIKh1zJNsyK/VJNqg9bWL/StGDo3b8JCOWexLosjzn4mskjbMAiJ44h8PkdDsUBjQwONDQ2USiWKxSKFfIFcnCMMw8EEKh93m92vHbrVgdmmC5Z3K9cxzGwMz7tynLU4HB/cZx8+MHs2P/3VfE7+EFgXYUyFu390FkcfdThoxQ4tPQQnJsxoeYlvnSs484Sd+cChL3LB+efy+EePZM411/LB2bOJo5C7r1jMhi/tyNb7v8j3vvs9vvTlSzn00EMsI31jAAAgAElEQVQZ0dBAZ18fPwT2ArZiU7O1YDccE3FcEoU8ccB+nHfaaXz29HF0bIz4wX0L+OEpX+XiU/+DG53lIqAE3AGMor7bQSb4GJJDvQ4UyhUmT57M83++gemHr2H+YkOp1MD8fMTXKzW+jOMTwPfxBX6LsvtQwK14I/tr2bNUwI47zcKkKVNnbM4TTz7J4Yd9hOmTJ6JKJRyO9Wvb2HZkiT/9fiZ/emIKT7/aAMDy1xZxwTe+wpyrr+RLV8zh7p//ksfuvYuu3hb2mv4Q379oAls++taF37v3xPa/MW81cUIGNoRAlxpoGD0S6yyV/l6KhRqICmBRKqTU0EQYKDa2rSepldEG+nqqrFldYKdprRQam1j7zCv09nV77fU7GCUkcRgR0MTocU3EcS5rF95kobLpc7WW8kA/K5asp7ujh1yaMhFBAAQ4tgLGSUFbELBxzCSaxhdZu6qLFcsXU0tqfxNxO/g88MA6BzRqTefixbysJfH2O2BHWapdCX1JQsf6NThjqVUk+ThPQz6PEhFNjc04Fb3tZ8tZS7VaplrWNDcE1KoVSgVBT9V6WUNm0FTCoaQgDhWlfEhTQ8yWm+fZY3bAFlMCersNjz6UsvTVCjP6a5SMJXJeOuaMQ1R84K/L+gsMUHaO14VFOodw9e3M4Xk/T12KWL8ZU18E1tOpbAZCDNVqSrWWAVUAfHpUoALCIGuE3iRlyINuh9YGh8E5/7P6/RmtMTpFCgUSv/DNgIepl84Z5xfNOJz1BnCdOGoV73+gJgitQKSOdMBS63fUymC1wGqFlf7mVIBVCpN1YzhrEcaitcalKSJNCNMUUk2gdcakCKwKsGGACz2boeIIE0WoIISMuQkcBMYgjUEajdAGYQ1OSFDZDd+SruqBJEJ65sBaVGAIA0NsbcZYWEyWPKUQVDOJVE1IKkAkLRGCBAGBB1FKKgRePhXUH9L50kSrkwxsJBnY0GjjvF8j69UYHJHxsK4eGOBBhjdyBwSB8m3gcUwhn6NUqvsx/P+PooggK/QTmTcnUr4UMNNogTVZatdgMcjQw//LPun/7zMMNobnXTm9lQE6N3YwalQrP7r9J3xwh+2xROACirk8B8y6E3nGTJobZ/CrB3uYc1srX/zksygsW454keWPNrHr/gP8dM4cTrvsMr42Zw7fuOxSUptnQtNCclHIdd++BhxcefVV/GHuPPbb/QNUteZk4F587O2+wB/xkbLnAxdfdRWlXIFrbryJZ/76NG2VlBt/OpZvf+1SrqhpyngQ8SNgdKY8r19aKjjewJ8Ar8RxDXAhghUPz2Xe2jy/O3ok+x+8F8I5Jm61DaPnz2crYC4+PvBW4Ls4fo3gaobkXoOXLiE4+sSTWPjyq4xoasEBFZOyom0dT/5pN3bY5xE0jlO2bWLJI6MYH6+kbXUREHSWe9ls+nSeeeY5jjviSA46/BDWlVO+M6eRr3+zzF3ztuDA/Zv489whOZV4n0d/Du5obrLoNEBFSkRjC02traS1Ki5pZ8LoHpav7PNSniCisbmZru4e2tatJklqPrI2CDBEjJsyAYRi5YqVlKvVv8sevHWUUkycMIrJU8ZRKjUTBcGgptcbFy3lygBap+QLJYx11JIatWo3Nq0SO0sT3uy+E/7z9GoUs2L0RArbTGLp8i4WLVlEf38P6dsAIAGEQDMwA9gMmGAM63t6KNcGKE1upNg8nc2mtJAvlXh5/gL6uxO23W0bCrkCoRSUmrNMuHr6ziZjnSPRmv6eLpJqN6IlQMsi5Bxty3qp1rSXKgjIxSHjR5fYdkaBLaYpJkwUbDZBoKxm5fIKv/l9jY4VZaZXNLNSSzF77oNMinszp6KBfqDHCTqsRehsF3R43tfjC97qQMOQpiaT3EgvWYKM7dDUkpTU+M4FIUTWqaAIwoAojnzakJS+z8460tQ3VtusnRrhEEi/2549njEGKXX275KsdxvvGainVHmpj9ZQqzqEMQRGIqver5BaUKnDVCxJGXTNy6csEhMorAiwUqGlxAiBqR+zTpFJikk8o0FmTHfWEuC9EjYISMIIE0fYXA4R55BRiAwDBF4+FVhLqC2h1oSpRmiNNAYnpZdwSTVonFdSEgiBEtJ7tbLFtzKG0GYbAUZjAOUcBs+OpMKzrAqR3YdP0CIMEJE3aIdhQBQGRJEiCqXvK8qYgzqLpI3xiWHOZUBDUG/9zqAFmZ4qS9TKkrWE3/SJopB8HFHI5ykW8hTzBfJ5z2L44j4PfALp79M6h3L+OKX1IExYm/nr3t3g4q0zDDaG5105Dsnvf/VLTjn7HLbYfAYjxoylu6wJIk0gEwIlOGTnlznhEoeNJ9MRjKN9YAwtxQ0oAaFImDZzIhdffTVHf+Z8Pnn6aVxy4UXsclAv55x1FOXanWjnuOmG6znt9DOYtf32nHTyyfzo5pupAF/Bl+QtwGvYXwJW5XLc9I2vcO+ttzL78I8we/buyCikp9zPggcf5jwEn8GXChWyo0gZ+pLVsttkHGOAdqAFwWU/+wnX33EnCkEcF/jqhV/guFlT+f78+Xwa+AawCJgJnIPg4zj6EfyVt+xUO0exWCDt7ObfPnYU8x55BAf0Vyvs928LOOzIwxk9diJb7r033Sbhm5d/DaO6CQQk1iFVQD6X4/NHHUXf+HHc737P9x9eyeU24ssnzaPtY61MmTtkVlfqvRW99z89rv4/myiqDNAvJWFzM4VCkc7uDUR0MWGcZuxofxETQUQYR6xcupa+3k6kcDQ3NTF18gii/ARGjxtDb3cv69pW+4v3O3guAgiURKkGJk0ez6RJk1BKDfodktTQ2bmRxx58kLY169nn4P0YP3k6/f0DdLdXMLWU2DoKOBqAUAieCwMWj51MbssJrNnQz6tvLKRc7n1boAF+sd6CL73cFxgNRA5WpTWeW7WS5x56iknbdFCuTqVp9FjifEQUK/p6+3GpoamYJ60NkNSqWeSlzIqyfJJLmiZ0tK9n4Wuv0dG+msaiYdU6QVdNsHCxQ1tFLp9D6xpNxYhdd4o56ciQloKjvdPx8otVnns+YfHKhOVtFaLUklpoy577P4LOFt83slZAo1LIXICQw5fP9/u8FWxoozHagw1vFrdDGn/jF4gyMwhHYUgQBgTZeTeOIqT0TdzaaC8ZTBVSeJbAGzmyYAKvzcnKKzOJkRAEgSAMDWEYYp1Aa4Uzyi+UnaWGhRoEgUEpf5+xhUA7X0RREwjjgYtRCovCiozdEB7KGGsx2mBSDWmKySRURmuqxpDiCKVCZm50E4UQx7hcDpGLkYFPgJI2M2tbS2ANkTFEWiPSFKm1BxtWYYWklqbeJ6IUJlAYKXAqQISOwGTmdGv8wlxrjPN+Ee0coXNICwKLENIzJlm0rlQBKggJopAoisjFIbk4JI4ClMJ7UqTI3kt/LvLt4VmBo8ucMJtG2GYJV1L6GF8ls1ZwKclFEYXMp5HP5cnHEbnQN4OHUhFKhZKCUEr/nlmPEp1McUGAM/VqeTa5AL03ZvhsOTzvynHOcflll3PcqadRiCKu++EPOOyczyN6B4jY6HdwHFz2WfjUl9bwk9/8hp23nUnruPEcdegOPDB3IX999hUE8Ntf38tJnzyZPfaYzV8e/ysXzrlj8CvanyZ89/s3cO011/LNa67h8Ucf4ZXX3+BJ4Ga8ofp24EwlePoPM8jny0zZ42XmvvgSM1tHEkYBr6/bwNesb/H2eU2Cc3BMAjqAuxjyfNTwkbiX4CUbd2GJ2rsY6O1l6aJFXPH1rxJYuPe6gFv+NJYNq9azAkczcCbwOxwDwFmZtn7TsQhGj2zl+pt/yAWXfWXw37ecsTnf/dFtPP3U4yz/w31c88hcjjvhJH72+99xzKGHMH7iBFauWs1DDzzAEUcdRcOOO9DX1sb3b/sxnz3zdP5859YccuJLLH69gR1nTuWzF+7Liafc+q94298TMxQM8+bdby+Vg1QKglIJAsVA7wCxrNDa5BjTHBAFmbSAChvW9uFsShwqZkwtMmFsASOaKTU20LFsBZWB/sHQg382UgoK+SJjxpYoBa3k4ihrEvdPLEkTVq9ZwX/97r9YsWIRza1NNI8aT5ImGFkGByrjaBIhWKMkbzSOINxsLH2JYfHSpZTLfaTG/t3LW4AHGDsjmIKjbvUeayzjuzt4YMEzLF69glFjJzFuymbUagNEUcTYMe00FQu0FIpM2GwyhXyRKI4xLiBJU6q1Kj3dHfR1bWDdqiW8Nn8BG9e00V+psHRFgl5mWddeodQ4kuZRI1m/dgNWd1PrrlEMNeXugCcecfzl2TKr1lUZqBpqiSV1sAoPNv4ZYHZkhWBAkSzB5j10oR+ef80MsgebyKg8UJCZpO/NvRlisCVaeU1+lJW4RRFxLkYAOktxSrNFqsxKcRxuUGKF2CRyN/N6aKsIMcQxRJFnNLSO0LbmF+3GoJ1DCYfWAi3IWIpMOmhApr4c0Cc0SRBqcHHu6p4Ea30iljZ+IexLJXDG+sUxfrEspUJGEYQhIgwhipBx5BfiQiC1Rgovu1TZDn6Q7eJjNDjlfZrGDKZbefmQJJUSLYWXdQUhLtAIHaCU9T0dJtuAcdkNh7K+Tb2eeOWjZzPDdhBkPpKAMJTZRlr9XFdPl8qARubDsE5s0v7tgYbKjN9CCpTyQDKQEiUEoRTkotAX9gXerxJK6dkWkXWRDL4eFmcMTmucdTgpcSbCmU18Gry3fGPDYGN43pUjhKCto4PLv/QlvnnVVRx04Ic4r7OPJStWMq2YUajA1BGv8MKLFZ57+im+ft31nHfqaSwcV2LlslUoAdrBueeczTY77sCP7/o5hxxwIAsXLWKPXbflmks3486blvDdG25g333344iPHMGfH32Mg/bai1feeIM7gROAhcC5J+zGxBELOfjM8TgckRA89Qd4ef2OHHXkn9kWy5cydSz45KcufyQciWMU8AZeWlLB+0EcPh73Ruc4/YTj+OZFHyapplQRrFo5nosv3owLPr2By51jIXAAsBTv3Xgr0KjP64sW8cbLr9M6ejQKOOroo/nkGWdw9kEHcmlaYzcER+M46tIvM2v2bEaOGc3u+x/Etd+cw2033sgd9/6W0479BOMmTea737mBUFg+fs1zXPxMgUuvW8bTv5Ak7h7OjML3Fof7PzxDC4w3n+1TAWWlKOaLKCFJa/0UiimtIx1TpkCxENE5UGPNqlX0tPcRBzB1Qp4P7xeyZq2CwgiiKKZjQyflysA7i7sFAhUwcuQIpoyfyvStxhDnCtQ5J4dPnVq7uo1X33iV9vUrWLJkFdt2dbB61VrWLF+Pq5QZ5bzPYrFSPFdooDpjcypS8MbrK+juWE+izd9dXgv8RbIBGIEjwrMFAshbS6u1JL09dAiJyxeJeiBwTUzabAI7fWB7Ro4YSagUUZRDC0VnTy+VgV7Wrl7OiiXLePn5F+nbuJatp3UxotRJV1imbaVj0lhL6hy4mJQGWkYV6N4YMDCgWb6qytq2PKWiYU2HYd2aMoWyocF6FkPj2YosoPNvjqf+p8h+twxo6m3m5k1G9uF5f46z/rOgtSZJU2pJQpokg4xivR1abrLTHcWxNzbnchTyMVEUUMgXiKIQZy21NKFadVhnMCbAWUOaZnId2ITZAKSPhg3CEIlCqICCVhSLEhV4tsHpBGccVvskLGEtqai3bAPWpz4pJ5B4YIFUKBXiMk+DEMKnPTmHTTU6SXBJgk0STJKQak3FGpSDciAJohAVhuTyEVEpT5DLETbkUPnIS46sN2IrLVDSIcl8UPX+C5O1gjuLFYKkFpA6h8kAWCokTipE4FvFQxsTOd9hEWrfduKc/1lkjS/1IyseVIpYKUwQ4nJ5wkKBKIooFmJKpZB8ThFH4Bs2vHwqTTVJoklSPdSv4XzRoVKSKPIyuDAr4ZNKZQlaikhmiVpSEIUhuSginwGNCEEEBAhCHKHN2C9rceUqtlr1LIw2PnY4l4I2+Oix7LX63//Y/1/NMNgYnnfl1Ns5b/jOd/jQYYdx0H77ccevfs0JHzuSjeva0DokCA1Gh6RWc9qxx/H62jaa72mmYe1XuO3bKVUzgv96ZkdOPetRPnrgQSxuW8m9DzzAnjvvDE6zy5SHmPplyfX3w0mfOJqf3n03H/noEcz761PsssO27Ll6DSchOLaYZ8/2kXzv3xpYu34RAth2/Bhebt+RY4+eyy3G8gXg7fd8HR14hmM63uh9Ep56rcusEmB77TjxI09zz9xt+csTL7H78e00jzA0bjaJcNkKfgbcj9+J/fsnF8cdN/8QjaVr2XJK+TynnXkGV1x2GdemNRoQ1HBcIQRXnno669a10fv6En6+ZBmTJ05g5eo1XPKZ8/nqVddw3jlnMW3iBK750S2ccMThXP20Zd5HG7nr5hyjR23kkfv34oVV72/Php83MxsGQTkIKLQ2+VSnnj6awwotxRpTJoY0Nwasbe9nYEWZWFlmbFbikANiZm2t2bhRMmLUaJx1dG7oJElq70xCJSBQinFjR9LaMpFS40iiMBzaBcV/3oIoQoUhTgQ0tjZiHZT7uyj3tRPplBZgTRjwQsto0qlTSYshL7/4Bj3dG/8h0Kgfu8ZLA1/J/m0Mvnk8RTAA1JwgzOUIS440aWT6NuNoamwkCvI0tLRi05RKuY+Xnn+GnvZONqxtp7Orn57eTha+/By6vIoPbCvYc7ZgoKLYsCHCuRxxwdLe45j/Qsrri9bjal045+js1ixb5thjT9hypmTNswG7DBga8CBjgDqA+FvcrPCAJIdPkKsCK4En8b0J9QXk8Ly/x7mh3gtjDGmSUqvVNmEdgkxS429RHJGLc8RRSKmUp5iPiaNgkOHQWuOQGC3QgW/4NoEgTd8Mf+uyLKv94wbOIkRWshcootCitfWPLxQOBUZiE28Sr+/YKwHKCZQQPkxCSqzy5X0y8GlNTkkfB2u938NpjUm9MVxn8iljfTmhlII0CAiikCCKkPmYsBgh8xGqEBLkQyx4T4YQKCNQCaB8D4apo3shSK3F4oFcNU1JhSDNOiasUh68SUkcBORCS81ESAdRGHj5kzFYZwcN+Z6tCRCZbyMMA0QUEeVy3kuRi8jFAXEkUMpitfUxwjolSWqDBnFjbMZoSIRUBNKzImHogUYcRSiliJQikopQZMwKgkhK4gz0KOsIrCPA35Tzr69wFpcabKWSgQ1vXieOIUkRWuNzd+1gRPB7YYbBxvC8qycxhm9dfCEHPPk0O2y7DZf9539y1kn/QUffeMaPXEklqZAkNb528Ud4eO5D7PXBfThy+1U8/oCjKCscudtThN//N0773APMn/c4sw86gEu/9jW+ceEXeOLVDzEQFYC7KRvNpWefwU677cqYMWMY3TqSY1evYQOOjx13PGd99jO0b9hI+8Z2/vDb3/D0Y49z8FEPs2M1JUSwBKi7WmUGJd7KPpyJQOPYOPi7fn4FHOYcLz03gbNObuLRJyAulvjOzTeTaMNVhx7K9sDjg/tlf3/WrFzFFlvNZPGyFYwaPYpFi5fwbx87ioue+CvSQapCZh9yMNOO+QRfOPssbr5uNz55wWMceNS/873vXMfiJUvIVcu0lIqcvOfelPIxRx9/IiMnjufab/wn+328xKdP253mLWd5fvp9PHUJxZv+TeDlB2GMcYZKJaGhJIljaGmExgZ8M60xFIoRu24fMXsnST6XYm1IrjGPdY5qtYK1f4+/evP4i6cgECUmbTma0ePGoYI3n9oziTdSSuI4R+voUWhj6O6p0T+QEDuHlIJXCyXM5jOIJ5RY9NJKenva37FvRAPr8WzdWnwR4BZAF46lQC8OXakw0O0YP0HQ1d7FogVL6Fy7jimbTyUpaypJDZ1AGChaWhvYYcspOOkYqHWx8qV2klqF5lKVhpxk0Sspy1daxk2AGVvEjN7PMHUzgzVFXlnojbXr1oNSggljoaUgGd3pG49fB3qz10VmtzqD4fAgox5VPTX73pbfdFl/r1zih+dfOY4hGdWgZ8MY30Yt/LVACoFUyicRRRG5OPLRp7mYfD4mDGTmt5I4Wwezm/yZeQY2PdUMPmYWfyoABP48kPkGlDKZHCi7OekvStrrgHynB5mPBKSQWCERIvMcKG9udgikg8D6Tg+MwRpf3Oes8UDDOqwAK6T3dwQBhAEuChC5AJlTqFihIokVILTFWokMQQQCpwRGeibICglSkGSSpcRaEmNIN319rSNQXvKZSkkaKLRSpEGAUQFC6ox5zhrX8WCm3siO8McrpMxAlkApn0alZBb+MNhZkjWGa5OljfnNG8emPo2AIDP7h4H/e6wCIiUInUNZz94EmVRM2cz4Xb/VgVz2vookRVeq6GoVKaWPoI9idJJg0gSbFTa6evzte2CGwcbwvOvnoWee46GH5nLggQdw3LHH8fUvf5nPfCPhl9cI8kJQkpLTPjqPYy9axbq2U7GjxtHeP5JRpZUo4Thi9z+y36NN7Lz/Mdzz6KOcffbZ3HvPPexz3H2AP0GPyoUs3NDBbtvvwLdvvInG51+kD7g4yjH3i1/kC5/6NMuXvEExznHeFy/hsxddyOGzdubrOL6B92LkEWyJYw7wBoLzB5dogmYcO+I4f1BqNTR/AT6N4+PnvkrQWOBb55/Pdkd+lKsu+wqnnnEadscdufD551mAo/xPXquBJOHFl17mpr4bOf3c8/j8pz/FdTf9kO88+gjWOnq7OvjOlVdz2EEHMXr8eM68/BXSXCO3/+AmpkyexIqVqzj3ggv4xe23ccFnLmBZPocTguvnzOHHv/oVZxx7DDfet5rXvvUQN99y23uGwv2fHp9C6HcP3w5w1A2b1lmIYoRSSLzxOpACgWDsyBy7z1ZMnZzQ0V1EuzxCxdn9pu/YryGkIJ/PM37qCMZN2ZzGlpFDfo3suaZpQndXF2mtQsuIUYwdP5HqQD9dXaup1soYKXg1yNGyxTaMmN7KwlfbWLlyCbU04R+pheqLdPB+lQG8XHA9sALYDujEsx29zlEUgoZGAalk/isv0t+1niCnaRo9hqbGRiZvMYnRY8fRMrKVlhGjCOMCPX39LH19NWsWL2b5qjZqNUWqBU+/qHnkyT5ysWLn7QwH7qvYdWvF2NaIP/yhhdcXV1jfbqlULU2Nkqik0MKnSj2OBxs5YAqeyVgB9GXHEeNTtbbGFxuuBF7A0YePtXbuvXORH55/4Tg3mAyVpik6i5xVQmSbAIowDMjFvluioVSiWMgRxxENxRz5XIjnQ33Dt7MuS3t13l/gPeH1UKTB823dI4KzCOHDOlQYYJ3CSUeuKjEWqlFELQixaYoQEmUFSvsFr99xF4RKEjqJEn7BLgMvx5KZ0VkJfJSt1qA1aZISpSm1NEVpjTDZYl4qXKAwcYSIQ2Q+QjZEhKWAKB+QL0rC2EdTp1pgJd6Inkh0JNGhIg0UwnpTe2osqbOkxlDVmlRIbKCRgUaGmlRJEqWoKkXVWuIwQOCIwxChtS/3s4bUWlJAC4E2drDJ22WQwWXSLYXxIRGODGSkaO37NZLsprXJSAXPbEghB5OswjAgDkLyUUSgJDkVeImUMQiXIq31IEMYgsASWl9EKK0FvIHfpSnOGGylRqWnh1qlglIKl2rPjOVi0moDJqkDjne2IfVumGGwMTzvqnm7y7cFPn74R1jb00UhirjvoYfYc/vt6avlWda9F1X+QBiG/PJbS7j2pjv43udHcMUXl/Gxc3Zhz62fRTrIq37kiBF8aJ99+Ov85/nJnXeyy3bbsbG7m8Y8rHwiZEXvlmy198uceuwxPACcEMVcf9fPWNu2jlMO7eWQD67l9kdPREvBrT/4AVcbw/PAw0KwvXPcgCPK2IdpmafE4r9kNyA4D8frb3OEGrgIwaE6YcaF32C73Xbl/E+eyFVX7MZnzjyLG379Oz534AFciY/f/WdKcWMtS5ctY/uddsIhOPPUU7wkREi+8oljWLx0GYccdhjnfuZzjBjdinDw5NNPMe+hh+np/h3dvX0ce/IpfO+W23j++ef5/neuQwCTxo3j8xdeSL6xmS9ddCFS1qN933/7vM45tE5Jkopv9N1kRJYSYq3zF45qmUpFsHpdQLlWYkRzRJwrUiwp1q/oIZnmwPn9dSEEtVpCtVJ7x4vZKAwpFYqMbJzM+AljyeVyg5G34E2q1coA7W3rUDg233wLRrSO5qXnXmD+Ey/R0bkRlS/SPGk6hWkjeOmFFaxYvjhjV/728STejxHiU9eK+M94J36xXtvk72/gN1NreL+DqlXR1YBJU1pZs6pI10ZLGJbY7YN7s9nUzRnR3EQURn6XUHnLehAETJ0xiWeaWlm8Yg1r2iSNTQ7jHJ0DhmqPYf3jluVrImbvGrLv3hEnHBOw4KUiLywwLFyiGNlSREYOLcrUMtBQxntMdsKHNSwGeurvL97svjmwFsdcfCJclfr3r56jPzzv59lURuUZBoGUWXFbLvK+jEKBYiFPLo5oaW6gWIiJI+8NCJTDGoc2xhuSA40JUhKpkWgEZhDYesDhzdt1VsNaOyijDMIwi8iFXE6QGgijiDiKMEYjknTQIxA5R4ggkl7aowKFDAIII4gi79NQikAAWcKTSlNUqiFNMElKTacMGEO/s0ipqIYBOgixuYiomCMqRuSbIgrNAaW8oFiAKM56a4zDVKEqoWYVRgekSUCqI8+QZGyG0Q5tLWma+itnxgAZ5ROytBDUpKSqFHEUghAEcYo0BiOgYi1lrSlbS8VBLZMu26wDQ2b3FwQCJS2B8owSzkuorNWDYKOWaFLtME5mV/eh9KkwCAlVFp0bKCLpo3WVNUitIUmwGWAQXm/mvStKYrVESItxznthUo2tVKn291OrVAikBOeIohBdKaJrNYxOwXjfRp3yerefjYZFp8Pznpj+WoUf33wL2hhmTJ3GV6++ij2PzLPn4fdnUZyCXJBy8ade5Lp7LJNmfZTjP/UyF0DaMU0AACAASURBVP3oQJ5e+UEu+vaeLF62mvbuHo476mOMGDmSP8ydyw5bb0OtouhJR1EIB4jjkN1xLAc+duon2WP33Xngt/dy3zONXH3rYXz7W3+kacRI7v3BjxiD4OtAi3Ncj5dd1OHSBoaA0zT8wmURbw+mAJbgOBy45co5CCmZPqrIvjPncvbhM6n092OnTqUGbP8OTynaOV558UV22W03IIvudJbrf30PHz7kEE4+4yy+cM4ZHLXzrlx64RfYZtvt+N0v7uSwj32M5oYGqsbyqdNPp/PJv3Lt929k3JixzP3Tn5i0+Qyu/s+v/3ffvv/vxmGp1aqU+yuD/iLIJAmAM8abpoXA9NaoDqR0dMLYcRPZecc92HOfvZk6YzqdawXV3iHtrRBiMPb1naxlpYBclGPClDFMnjqNQqHBRy++5feMTkirCSMam5m55QwKhSJ9/Rvo79+IA0aMnsT4GWNZt6aPFSuWUK70vW1pX4AHF+PxUcy7Ax/KbpvhvwMOv3iv4hfv/XiwYZxnBCrVMirMM2HiRHK5PO0bNlKt9FMqlmgolijkIqIwQGUxn4GSlBpaaGhqZf16zdrVFmcdra2OfC5ExXm0LPLKshp//EvC409rGvKa2TsJNp8e8uJLEa+8DuWyByj1JgKFZykKmzxHlx1jK7BN9vPn8cEM/XgFCgxJUOrzbr/QD8+/cDZNhgoCv9MdhcRRTC4XU8h7uVQhH1PM+3jVOFZEIQTKoaTNgIUHF/WbBxn+0zoENvxDOudZkEEpZ10SlRXYCfEWc7rw/RRSiEE2UjIkJUIqrJI4lXk2lE+CEs4nRYXGEhtDzhjyxlAwhry15K3z7d9SEipFGCif6BQHRLmAOCfJ5wS5HBTylkLOUsxbijlLPmeJYwhiEJHExYo0VNQCRVUqakKSSOHBgfXpTGTJVwzKuPz32QiBFhKtFIlS1LI/EyVJhPByK5FxSFLipESoIdN+EEjCUHk5mxQZMzz0Yvu42yyJytXN+hJB/TXO3n+xSRwxgLU4o7Fa47Txx+B8u/omH5+hBnMhIXvf6hI3EH4Dq/7e8t483wwzG8Pzrhtj7d/sFjvgi5+/gNFjRvOJo47ik6eewaUXX8yA1ighqCWWOAcIwTEHpDTNOJTfnnIq+8yaxXU3mMEvpwOeXbCA3/3ud3zi4x/n7t/+ht233prJe6zzaRhpwheAU4TgjqOPpae3h08cfxxJbz9tne1cf8R5zPnaZXxWa36Fl43cgyAetHwPPU5dD341jp/z9xOkyH72PeCsrm7uu+vnjMmN56wrt+Evf3qEO84ZwWnnfYYrPns+N+M4Gs+G/LO55IIL+Nyll/H4448PPq+RW27BUcefwJmHfJibtKYdx+MTJ/Hy8y/w06/tzxevvZcTTz+NH37neqppwp1PPskTbWv58hXfYOErLzHn0pvp6+t/0+O8F098/6/jHD5KUqeDDIQAQucoGYPt6yMQkmJLA90bcmiXohCMGTmambvtjcrneebheb4wK9BIUUPaAXR1gCiOKBSL78iAHChFU0MDzcXxbLX9ZhSKDRhrSY03QWbdUDQ2NrHNDtuSi0pst+u2JLUqy19fS0dHFw0tY5m27WTKZc3Cha8y8HdK+yL84nsHYC9gIjACz3B045mBZZv8/tsxcMYYdFollgEf2Gc3pHWsXvIqK15+ha23nMnI5kZwAm005UoZYzROhkyYPJmtd9qSN55/lJde6GPMGMmEiYJSXlF1EaVRzWxcnbJkTcKv7hPoTsHue4Tst0/Mb+63PPFoH8n6frT1oKF+PKOATgSv4ajiPRotwOzsZy8Cz2bHl+IBCmSJQO/LT/7wvGmEl0r56NSIOI6xWdJUqeSL2xpKdWYjpFiMiUKZtVRbhNNom2C0N5VbY7A6wZoEa1LfCD5YLOeZlDprWfeLDKEQt8mmhfcd1DcsBgHGptm50oMLozJ/RRCQBiFaBYNN4SJrCg+0JpdqIu3ZDWMMyvhmciulb+IOQ3QcQSEiLkXkSiFNDYrmBigWoLFgiGNfOJimjlpgkRasltQSBUlIkvh0uTTV6CQL47YWYS3SGFSqCVVKkAbIjH1xUqClJFXSe2SCEBf5mN9KYCirlDKainPUpMDIDExlkrEgzABS1q2hpB18PV3GIBlTBxsiAxuZJ0dJgkCh6qxGFBLHMaGQhHVQIQ1CeRbCx+GGqEympgJ/E1IhVYCUAS4wgCCJc/51VoowigijCBmG/rilxL3HTj/DYGN43nVTb9t86/RXq5x4zDHstGQJ06ZMYe6jj7PnLjtR0fDaqzlm71RDAAfs+SpT9zuaJ156id/Pe5if3nAV3zx1Ljocx8vzYi798VpOPu54wiDg8MOP4MmFC/nArJ3o7e3l+/io26OP2JZfXXcZP7vvr7hAMmHieCaOHMOWs3bCPvww2wFfxC++WgazPYamF39y3zv7++3v4LgfBf4Dx49/eBPXP/wwUZpy3ucv4fkXX+Sub8/hpI/uy6fv/QunAT/E/VM5Vc0YvvmVywef106zduSGH93MR3ffnbt0yjLgsqYGbvzE0Zx7/LE8+8cGjh84kCu+eR077Lwzvb29LH7jDZatWMmZp5xKIcqx3Q7bMXPWLB74/e+H03jYpFspGwXkdEp7Zy/WaqJckUQ2ksvXmDYZnpu/nKf/Iqg4yeplbzB1/5gkkAQYlKjQ19XP5CiiZWQzYRjh99vffqSAOIqZPnMKO+y4DY0NrbS3r6e/p5uGxkbGjZ9ELoqQQtLSPJLd9/ogs3bZFRnELJj/LG1tS6nVEkaOHUVXZ5mlbyyht7uD5O+0g+fxbMZHgC3xfoeQIRbjnVz7tNb09PTRsX6A3fffn0mTJjPv3vvpWt9Df3cXdqLFWEdXdwePz5tHZ9s6JkyfytipMxg1diqNoyawvO0NOjok48bCyNaAnrUg8WVdhpCNPY5fP5Swdp3g40eHfHBvRa0sWLrSDl7wguy5A8zHezIiPIDaBu/jeBofUd2ZHeOm77PLpHLDeON9OkJ4D4SqA42YOM5htI8YKOTzlIp5mhoKNBTz5HOR1/SHEiX87rYzGmsTsDUwVSwCqy3OpuA0OI2ULvNvvIUVH0y/FUMx3MbgyIrmMlbE78hnEbLOgwOH90sYOWSq1kGACyN0GJAEEi0l1vnCPKH9Ij9KU3Ja+9I8o71fRUpcEGLDEBFHmFyELMbkShG5hoCWRklLI5TymlIBCjlwFmqpo5KV5qUpVBKFqoGrWbSFJNHYMAQcyvjSP2UMsdaEaUqUBESZEVtkHSCp8N0ZLgrRRqOdpWwM/UHAAI6ytdSkPzYjPaPjJcAWIYxfc7isLdz4mOAkTUlTg9b+eRkrsNbLqKTc9L2PieOIKPZlfYHwXg0pPKvkpIQg9ClVuRxRLofKRYgoIohipFJeWmUcwjqsVCSVCgbnwWyhQJDL+d8NQ4RSvqDwf/2D/38/w6uF4XnXjYO/q1dPreWcU06llqZst+22XHnttUjgG3dOGPyvB6pV2nt7OPYjh7P1VluxYflaetIJjBu1hgM/sZRH/6A594y9OPWE47lqzteZMnkKF1xyCTsAmyG4WimuvGwFzeOLJFZTrtXYf5Lix5dv4Oc/uZXPAb9AoPFLwQ14ffqmz/9O/GLmAuBriH/IagweG3AhMMc5fv7j26FY4Me33MLZp57K6ecfwBVfWcDB209hFrDjf+O1rM+/n3YGaZqSS1N+JOCqiZP4wT2/5ozjj6Ojp5ftDu7m9dfh9rvvBmsJVMA5F3yexlIRgaCcVHnqmWf40333sdmECWy1+fS/eYz38whAOh9pWBnoQycpQRiBC5DCMHq0pnVMLwteWMCCZxfQvnEjS1danpqvWLG+SEpAX7lMEIY0t7QQhtE/XMsKISgWizQWxzNliylExQLPPPkE9/781zwydx69PV0Ya5ECoiCgodRAS0srURixdvV6Vq1qo7+/l/b2jSx5YwndnRtIzdt/UgVebjQJGI+ggCDH0G5VgvdA/LPPuXWOJKlRTjdQKpbYZoedOfjIQ9h85tbkCyWEEGir2bBxHQ/e/yC//PkvuP/eB+jpamf8pAlMmDqF7oGANWscjXnJhLERIxoK2MSQJlXSJKVcMaztTnnytRrzX0wY3QI776JoGJOjGnjGohX/fVsJrPL7p0wEdkMwDcFyJVkSRVRyMSoKvaSLTRJ86vE/w/O+HCmE33EOQqJMLpXP5ygWChTzBUqFAo2FAg35HKVCTC4OyGVAw1mNMwnW1HA2QZAAGmcT/zNnAIOQmVlciUEmbYjI8Atjm8mojNFo45OhfAeMHvKSZGWDdRmQEWCkRCtJogKqYUA1CKkFXn5UFYIakFpHaiw6i7sVxhvEhTUI583rYT1lK/bRsfl8RKkU0tigaCxJmorQXDI0FTVNxYSmQpWmYpWmYo1SIaFYNBRKEBUlqiCRBYXIB7g4xGVG9UApYiDvHAWjKeqUYpqSTxKCxLeNW+sbwxMhqEhJOQjpD0MGwpByEFAJAqpSDZUBZh0jvvrQIpx/X4zRGK3Rqe9LSZKEWqJJtEVrX+Tn8KAmUAFxFPnm8VzORxrncr5vIwgJwogg9IyECkPvgwkChApwSuGkAhWAUj5AJAhQuZiwkCMu5lH5GFXIowp5ZD6HjHPIzE+DUiDEILvxXjgTDTMbw/OemwfnzeWjhxzC/Q8+yBlnns3iRUu55abvU3M5YqFRQlHK5/jJF9o46ZADmHPbHZx4zNHM+1mOvKoSornq7GfZN4w58T/n0F+pcdd113Er8CUclUDxgWNbWbjoj75xFbjo0iZ+f0+JnarL6AFuz5bYFeAo/Jf9FOBgYB1e530GntVY9N9Yjm8ArgHkbbdw67N/4bSvbMctN8F5F/2cuPk8XlEP8AsluNE4PkO9OPCdzUsL5rPPvvvwlUsvpWW3HfmYjTj3uOPp7OyksbGJH9x5N3MuuYhzTjye639yO2f++7/z2t2riIOQD59wPL++80523nprfvDLuz1F78R74iT3r5y3Hr8CitaQdnaRVso0NjeR6Ji+ClgUfammv5IgC5LejpT7H+znkccV06eOoJRPKQx0otOE0ePH0NjQTHtn59t6JwSgpGLs2DFstfUMxo6eSm9fDw/85gFefeGvbL/D7uy2x2yam0dAoDIzv8BYSy2p0dG5mvJALwOVCp29fV4T7ew/LBHUeAlSD15qJPEXkHrhXR//XN5nnaNcrbBqxUZ6e7qYNn0G++x/MFYnFAolH7VpHbVawoaOdhYvW0hXXy+zdt+FmbNmMWnqTBbNf5KVawfYVUm2m6no7SnS1qtYJyVaJyTaa7xXd9R4YG7A+AmSraaHtO2RY3lnwpbdNXYxjnl41iIPTAb2wLNFrwaKZS2jGD99c6Y2lujt7Wf50sX0dLdjjMnkE2qY2XsfzqbejCgKfW9GLqaQz2PSlAAfZVos5GnI5yjmIvKh8qBBWJQ16AxUWJsiRYqzGlyKMS5rHh+KsxXCAxshhjwbLmMzTMZaeAO1xokEh0VbgU41qdaD6Vj19CqBwwpJIiVVFSDCgDTwkiQXePlUTQiMd3ETaI1NNalOqWVt4YHxeYpGKmwQIKMIFUdEBS+hypVCiqWAYoOgucHRXNIUcoZSXpOLDDiopZ4ZMiaglioKVUFclYTVwDMItQAThSjnyBlDUUtia8kbS6Q1QZqiAuUlYEGAUxItJEYInJIkYUDiHJXIUIkiD6BESqoCL/uSAlGPvJUOqRyCOgPkI3ZTrUlTX+intcXbLQS+yC/0vpw4Jopi35MShijpmRYQCJkZwZWCIPCvfxBAGOJCDzhkGKAi3ygfhCFSBSghcKEkrhSwWSRxlM8jMyZEBiHCZxXzXroCD4ON4Xn3jfUn2sYwoDf92+WLAx6aN4/nX3yJWdtty+Vf/yp33HYzcx+bwYf2XkhPbTxKrmbqNpoLTpXcfvNNHHbSScx96gkO3WPuoJZ1q4+Pp/Wnq/n2lVdxNY51gJg+jbn3/Jpyfx/rN3SQLniaRzZ0cPB/3M/Gtvn8Esc5SMwmIqa6lOZm4Nbs763Ax4Ez/5uH7oAngN8AX+yvcPmYhZx+ygF875YH+eJFP+bK665HW82lp5zKldbyaQTJYB7UPwY1P7ntVp5/7jl22nVX5p3/BZYvX8YH99mX6gvzue2uX3DqMcfw5e4uRgCr1m1gVFMjN901jVt/vy3Xfvun/PhnP+OII46gkM+xcm1bJhl4b+yq/E/P273SddNlbC2mt4tKdx/Fsa0YOYrla9tZsqrCw4/10NVTRZaLaG1Ia1V6+mFjj2ZUU4Vx43N0tXcworWVUWPGs2rNCnTyt98BIXx5VaTyTNhsPBOnT2LtmtWsbVtNf7lMoaHoW8TFmxfExlj6+npYsnANXT3dpNmi5J+NxYOJ+fjyyv3xkqoi3rfUhge+6Tt47aw1bFi3mtdfeYPNp2/OmGmbD8YBI0AFAaPHjGf7XXfk1Veep7evm2XLl7HFjjuyxTYzefSPo3lt+SpWrguYMU2wZJmlEhSZ5rZkY2eHb012DpPWWLp2gLlzAw4/DHbdI2DlwiJLX9Fs16/ZAGzEd4FMzY7vGSXpbGhmmz1mM2rSWHTiaGjOM3nqZJ5/5nnaVvtST2fr5t3heb+MyIzgSqnBHe04zpHP50mqVZxOiXEoHIV8TCEKySlF6DJjswGnNFYnODROaKTUOJNm4MMBIVL6eGwvJx4yfVsLNnNt++jtTWJ3tcaKNAMfkCQpSWpIkoTU6EFztQMCJf8Pe2ceZ0dV5v3vWarqLr0m6exbZ99DEhL2IPviArggzuvOjOOMMC7DKKjggojiLq4o4jLKiAIOKKCiIjCBkBACZE9n6ey977fvrapzzvvHqe4k6LjMO/N+wpAnn8pN53b3rVtV99T5nee3EEtFOQMYgdbIwE/aEyGIh2hZaYpOUtIkIcgEzpExHlAJidWaJAixuQhViNDFCFUVUqwNqK6RFIpQUzQU8ymFKKUYVQgDg7P+PaVGU8k58rGgWJQUy4L8oASjEGWNzYVI58ilhiqTEqaOvHMExqDSBBIvAk+1JtXKazGyUMKydSSBo+wi4pwhUQqbaqzydCaRdWSCQBIEglALRNZ1stZktreGJDXEiSFJHakVWBRCarT24X1hRp/SWqOkN/aQMgtJtNIHI0o/rgmtUFojc3lUFKGCAJUPCaIApZUPQtQKicAFEFUKWOWQUhFFeYJCDhlFyDBEBhohFULJF41+7PjSzPE65soJKJZjnty4lave9EbyQfAH32Oc4xVnn8Whjg5qi1V84447eMt1m7jrybNZcWkr1kkQlrNP3camVQ/TfP+PWftcH9d9cwUJko6+KZxyyUF2dZfI41ic0aduuu02Hv39b7nq7Vfy8C/uJ501j5s/+xnOvPACrjeem950BNAQR/wNZK1ZuBbBWsjC/v66SoDPClixaz+ve0Mnq1bt4IorruDO++5DAFpq3nP11awG/j4z4ftLyEyJsax95hluu+02tu/cSWIdv33kd3zzzn/jlptv4n3dXSzGh7JNnzmbrr4BvnhLHQ//8hl+8fDDXPH611PM5xHZytpg6c+lfvwvroyzPwQ0Df7ce7DhUIMlSv29BFEOK2rYtUewZauho6uEsYLqulomTp2C0BGJdQxWKnT3l+jp7aGjrY1CocC4CROIggD5R+4jSkoK+QKTpo2irnYsQZSjr6+bwYE+wqjA5JmNVFXXotThId45MNZQGuinVGnzabh/KkTjBZXgAcV64Gk8Bakb2IfXOfXyp2lUWkmiMEcY5hgcHKCzrYVSqR9rbbZ661dxA62pq61nxakrmDl7PlprWvcdoL+rg/pRDdQ3NNA3KDjY5qivc0wcV8KWLKMmFBg7fhSTp42mcdZ4JjVOQOXq2LIrYcPGlNoqmDFPUR6ZIxKCExGsBObi6ZBPAc1KEYwczchJDTRt2sOax56k6flmJjeOZeGSRVTX1KOk+KOBjsfrf0+9UIsFR3Q1lJ80BlladBSG5KOIQhRRyEUUo5C8zjIWbIpMYlyljKsMQlLBmRjSBJd6qpOf3Drf2cCDjGGq3hHXmNcs+7ANRwYIrMt+3ncxkjQhiRPiJCWJ02xV3gfi+bwJH4IXaw82KlpT0cEwfSoGYueIjaWc+nyLkknpSw291tLjLL0I+pViMAhIMp2GKkRE1RH5mpCqKkVNlaCmypELDJFOiXSCVpkRhqygZUyoE6LAkA8NhZyjqiCoLkqqiopiXpOPFPkoIBdoQqnISZUdU4vKdCQkCTaJiZOEsjGUnWUAKCtJOdAkUUiaz2MLBWQ+j4xyiIzWpLQk1IJAObTyYn2T+mwNT5/yxzFODKnx1DUhfFcjDLKuRhAQaEUgJaGSBNJvWgov/g4CdC5HWMgTVBUJqoroYgGZzyFyITIKUVGADBVSC4QS/jFUqFxAUJUnKOZRxRwqn0dGWXcjE4pLqYYdqo51K+7jYON4HXMlhCAuFhDS8fk7vsu+9nY+9rGPkXsB6DjU2cmZy5fT0tnBqy95NW9469/xtn98kPaeXuLBEuWSRQvHL2/fxyuunEE4+ULGzr6MFW8Yz+Qzd9De04vD8XHghwiu/OznSY3jN/ffyZq7DiLkIX783dtZ/+xzbLj9dpbiuJLDLlN/AzwAzHzB/o8GFuL4KH8+E+M/q0ed5Ezg1L0tXPi6N/LOq67izZdcgtr+Y775xY9TvXgRe846mzLwDf7rH+RRI+rp6ezg4KOPcQrQgeCnuTz333MXKgo58bVv5j/WrOWslSuPEu2naUp1Te1/8VX/N5TnS1vngxbb8ZQ6B+QcVJf66drfAs6RrxnF/n0hPZ2aJHEgFLX1o5h3wlyKxdrhiXZdXYGGesGebbuwaYX5S+ZTX99AqNVRryyAXJRjzNjRzJm1jBlzpqGUZu+uZirlEpOnzGDJimVUV9Wg5JFgwzE4OMj+/Qc5sOsQpYGBP7s6P9StEfhreShDYxVwP/Br4L7s637++PUugFBJ6utGsOykk1m0fBHOCfbu2su+3fuI4/iodGStJIV8nhOWrOA1/+c1LD/xVPrbO2jft5/a2hoaxk4msSFbn6ugXMz8eRZBGzue38meHc3sb+7g0N4eKv2GmpE1HOg0PP5kQntbzJIVgjELQg4EgsnAWATPAw/hgwcHdECuvpZcvpqWQwc4dKCJp9c8zq4te5kwdQyTG2egtV99Fsf4zf14/XeXOApwDIW5hUFALgjIhwH5QJOT0ge2pQmyUsaWB3HlQVxlEBdXcEmCTRMfyma801FqfGYeQ5aqQhxGO+6IRS13GAi5ITHzEODIKFPpkYF0aYLJtBypcz7YTmlirT3VKAiIA0WiMi2D85kfSdYtqaQJ5TRlwGRgA+hVkr5AMxAGlHMhthChqyPyNQHFak11taS66CjmLGGQokSCIMHZzGHLxDiXIEjRKiUMUgo5S3UBqosecBSLmkI+IBcFhGGQ2YErb9WLtxY3aYIdysBI/H6WjaUMlKXXoyRhiM3lIJ9HFgqofA4dhahAo7VEZdbDwhlsmpAmFZI4plKpEMcJlUpKnDovDEchZEAQhMPOY1Hoz30UaKJAE2bWuTqzHFah9h2LXERYyKMLBVTOAx4RBAitfLghlsQmxCYhcV7c7rT0FNiMPkUYDAMlqQPfJcnCY491oAHHwcbxOkarkiYsmjWLU5YuZe2aNVz7wQ9yqKuLX/7mN0yfMmX4wt3R3MzS6dMZGBzks1/4Av/64x8jgbKDxzYtwgpPmbpw2a/54Ze/xPkXXsT7P/JRyiYGvHXnfGDNrOmcf9EFfP8bX6OlaQ/vu/VMNjx7iA9+8tPc+MFrudHBDxC0AScCPweuBmqAhiPWwARec3EV/EHa918zHFgc/4Cnqtx3000k5TKvfPVrmTu9xFc+NY4PXPVP3PyFz2Gu/FueAN7JUM7HX1eTJk+hva2TgnOsAV6Lo7sS8+jP7qNBKxbPX4BW6g9+LgiCF0Hj9n+4nF/J7wDWABvwgEM4qCsP0rprL4N9A4waN4ZyqZqRNVVU5SKEi2k9cIC2lkOIrG0RKsHksZITF1sG27ezf8c2pjROoXH6LIqFwlEDtZKSfC7P2JFjmDd/BvX1DZT6e9i5eSvVVbUsP20FM2fOJQwCxJBTmoPUWLq7Ozm4v5nevh7iNP2jGg3FYZvbkcAYYCw+VRu8GPwQPoX7J8AT+MTwFzo2DVWoJdXFKpaesIKTT1vGqBFjMHHMgX072btnJ4PlQU8EFIf7hFoJRtTWc865F/G2f3wbF1z8SiY3NjKyfhTzFs9gZMNYWroknX0B40ZLFsyskJQ6saYCIiWJu2jvbCdOLZVU0nwoZuMGx+hRsOhkzcZiwKMCfoHjEXwHsh8opwmdHZ2kJmHy9GkE+Tr6+rt5YtUq1q1+DkfsnYhetG73x+v/pUTWeRhawQ6VJKcVea3IKTmcGK0qMQyWcYOD2NIgtlQiLQ1iyhVMHGOSBJsaL9wGEHKYLiWP0BIoH4GRicSP+Hw5r38yxjsnmdRkXRJPA/IJ2GmWeG0w1mGEwChFqhVpEJDqAKM1VimsyOyurIXU+GC5JMGknmZZMoY+HH1C0qc0fUHAQBQS5yMohgTVIbnqgEK1oqpKUMhbcpFByaFgvJRKnDJYSSlXDHHs90+4hEAZcoGhmHdUFwRVBUGxIInymiCvUVEAgcYohVESAyTOEqeGOE2PSPhO/dfOC8VTpTBBAFGEyOWQ+TxBPk+YyxHlAnKRIgx9oJ+UFoR37BoS2aepJTEWY8n4A76roYNw2H0qF4REQUBOayLlOxwKEEMBj0IhtEaFIUEuIsiHBPmQsBAQ5DRBKJDK4qTBkYCoYF0FS4LF4hSgBEJ7SpbQEqEVUnk3LZF5m78IsMZxsHG8jr0y1tLS0kpiLeuee44rLr2UH11/PcI5XrZyJXfddx9vkGz3pwAAIABJREFUeetbCDLrura+fu69+26UEFx40YWMHjkSB/zyRy2ZawdEIuWCVy7gm5+5hTNWnk1DfT0h8FbgHuBvr34XjdMa+dSXvsz1X72dsHoGH/r4J0mtoemJJxE47sFRBG4E6rJ9HVrxHaoIPznbh7fPnJNtFwL/CFxxxP/NwU/iqhDk8ZO8I9ahKQEfBt5jLP92x3d55euv4N0f3so7rtzJVdf8C6EKGCyXuEsILgD+9r9wrLds3MyMOXPYXV3kA4AMQrQQhLV17O8f4NabPkGlkmR7dLj6e3tfui5URyT4OTy1bg8+j6EVL5LOpykD7a3093QzoqEBpXOMHQPTJhQIhGOwr5OdW3ZTHhwAB4ESjG1wzGlMGZlv4eCOJrSUzJgzk5EjxxDow1eGUorRo+qoKdZTU1NDFAUMdHfR1dLGtMZGFi1ZRG1tfRZMNbTLjtSkHDx4iC3P7+FASwupSY86h4LDIKMB37FbAZyJz52owV+jDg8sBvC0qhL/OdBQUlDIF5gwaTpzFjbS29JJ25bd2MF+err7aGvtolwuZ045npZmM6pIoBUjR4xiweLlnPXKc5m7YAE11bWMGTeRYs1oWrtgw+YEY2LmT7c01GmK+RyFQpE00d6CMgSJzyYoD0qUtjQ0KA7kJE8owVatKGXCWAeYNKWro5W9Ow4wadpYJk2diZCanq42Nm/YwJ7dezOROMexxkuphgTb+KDOQAhCIYiEJJKCSEBgnRcuVyoeZAyUMAMlzMAA6UAJUyqRlmPSSkJaSUliS2oEuAxoDP0Z1mqQgY5h86GMWuWXEJx1w8Jvaz2osBn4sNZPnK0x/nPlf5kHFjrAap+tQZbZIAHpLDI1qDQd3sioXrGzlIWkpBT9gaYUhpTzIaYYIqojwuqAfLWiWC0pFixRaAh0inQJSZJQKif0DRh6+y29A4b+kqFSSTHWIEkIdUo+OtzdKBQlYV4R5DUup4nDgEqgqSjFoJQMOhi0nuYVJx5wJEnitSvWa1OsEIhAo3MRQT5PrlggXyxSrCpkGSgh+UgRaB8cCkOdIktqrNdpGDBG4oa0GoGnzeVyOXJhRD4XkgsDoiAgUMoDDWNxxvp0byF8hoYOvIg+HxEWQsJ8SFTQhDlBEBikTJGijJIVlCyjVIwOErRO0YEhDCEIhdeYhBIdSKTyrlhDmo1jfTg6LhA/XsdcWaC9tRWFXznu6u/n7Z/6NO/93Gc5a84cbv63u/j6bd/iozd9kju+9S2+8sUv8HdvfxvTq6o55dWX8nxTE/OmNfLtR5q4evs0Zs88xEBa4If/9iTtfQ/Tt+oJ3nXNP9Py4Q/zCgeX6JAxH72RL97yGRYjqF95BheNHc9AXy8/uOY9fDVN+QgCjeOn+MnYH5tYaeBK4IfZ1wpPO+kF9iB4FH/DGpU9J4CcgLOdI0JwdqYBCPGUjt8A+/EZHQt/+EPuXLeOG3/4I5TW9LW0cvZJK/jeV0/m5n+cyQkrd/BKY3gzf1mmx1ANJBVee/HFJM4ghOCu79xOWFXFslNP47r3vZvXvfXtnDFnFvc+8lsmTGkc/rnunh5qXsI0KuccJvXhkxXnA+GewgPH5UAxNZh9eznYtJu5p59E7ajR1IQHePl5EZWHqti5b4D2loM+08JZAqUYO1LQOKVMPqjw5NqNtDXPYNnJyyj1D9Ld3UlHVyfOQaA148ZNZNnpC5nUOINCPk91dZFFC5YyY95klixZTlUhfxTYSFNLqVSio/0gg+YglTjGHJGnIfHX3VhgCTADL5oekT2/DXgWr9GAP85pf2EpAYUoYub0+Sw/fQk6NXQ+soqZh/Yg4pjOvl7aDrXR3dtDw6gxKAtx4juOKrOVzEUhUVhPXa2H93GaMmPmbE464yT+fd8Wtm1rZ+5MxZzZkpMWhvzHc1CoLzKqvoZyPMBg9wATR4csnBmxZIWmp9+xdUdKl5GkDeMYM6KBCfkcvT29HDzQzGC5xMBAL+vXPk39qLNZtGIuXZ0dNO/eTE93G1JI6qqqsUPirOP1kqghCw4pQDlvax46R4gjcBAYg46zbkZpEBJPG0plihAphtQnVgcCIwVO+DwMYTwtS2Qepj4wDpwROAtkFrND1stDWjEPSsBTu6TfGOqODIGUoU6JwioPTBwus1rVfoU8AxrKWe8ylaaIxLs9iTQhMb77YiADKhobhJALUfkIihFBdUBUrShUCwpFiCLrgYZISNJk2BHLGK9s89osi1IGrRKcyGxkdUohJ8BK0rIgLipiB6YcEIcBWEdsDCIL2rNDlK/Ui9idTrxDkwl9boUAKb2+Zvh4S9BaEASOQBvCwHi9Bg7nzPDvi2NDJTGkKRjnHaikDAi072rkoigbm0LCIPC0Ka/ax6aZck0JJMIH+YUaHWmCXEAQaawQgEHJ2KeLuwomHgTru7oIiTEJzlp/3akIqSw68PuvtEQqv8GLo7NxHGwcr2OypHB8FfgssBNPK+pJDD97fgMPLT6BixbM40sP/IJ/ufZa3vCmN3Hzxz/O/7nybdw9ooZlZ53DPQ88yKvOPY9/eF8f995TxZlvydHa2wbA9zdvJrr+eu5z8G/AXV9ewIiRmpNf/xS7gYafP8g5nzqfj17zE8p79vI24Ckct+CzBl64Gjz09cuAS/EuVH+HT1lWR603HD0iOBw9Dp7P3t+n8eCqFSgiWYhlGXAHgtfh+NqWzcibPkHdhInc8aM76avEXH/Ldn77gwpnjWvg7oNtfNYYNuNX2f+SuZDAi+2tdcybPYv7fvlL7vvp3UydOIF3XnwxjePH8Z0HH+KdF13MfRs3Dw9q+5qbmTRp8l/wCv/76jBfOgvnwq/sdwNrM0C5wlp0Tydtu/ay6KzTaRg/kf6WrSydVeKMvgi7Crbs7KWS+Am/VIrqGigWDDMaoeVgB3uatrN8xixOOGUJGzdsoK+/l9RYqgs5IlVk1MjxjBk7lijMMX7CZC563UXU1dVTN2pMtlJ3eH+NTenq6mDD+t1s27CfUql01PUh8df2EuBcBGOBahwaD5j/2ha4zNyyRo2ewLwT5lBTzLHv8fVMa93HhEqF1Do6B0u0HtrN/j3NjBs7kTQps2d3E9ZaRoxsYMKEyRTzQ6Apm4yhaRg9lhlzZ5IrjGDPwU7WrQ94xYWwdImj+aBjb1c3UgXYuMy42jKnLIuYvyCiUFQ8trrMk2sMLqxl4dKljJswmlxVkb7+QdY8lmNn00aSNKars4Wtzzex+OT5zJo/m9aWfSR93Vkw2vBV8FceleP14i7n8yVwaOfQOLR1SGOQSQJxjKvEUIlxSexzM6RByBQnLFgJqfWOSNK7SymXrUoPOQodyZPKtBoiexw2JTgiOloKico0JN5yVaGcQ2uH1t7ZDedInU/DxlnI6DdSiKyjkb2fLC1cZqJ1jPXp3c5ihADlOyMiUNhA4yKNymt0XhHmJWEkCEOLVgYhDDhDkhjKlczVKc4sfb0UgSiwhKFFaQv4SX8YOEzoiCJBEEls4ogjRRoorFGIxL9PKyR2CHQYk7ltpZAqZLbf0nkKtdAKhMy6OxAEoJVFK4eSKWBwzlPR0qxTEicpqXGkNss0yUL8lNboIzelUFJ5nqp12NSQJslwlwprvUW4lISZxkdrjRHZubQWaxLSJCaulEgTl4ENQVxOsRa0Vh54uBScQUo37Ix2mEJ17KON42DjeB2b5QR3LFlG+Mw6bsFxG4ImfATPYBpzz/r13DdhIovnzuULn/8CX/n61+m++dO0tRxAAKesWMHazZu54lWvYsxJG4jNYXtP6yxvc35C/pNI8/FZLZz26o7hcf6GD5/Py5f8jg/ubeebmYDcAtOy51MOdyYSoAlBDsEHcPwQx5fwFKnDk5L/vCbi3XAEcDmHwYvF0QE8h2AajmvxYX//+qtfEyyaw44n6pl6SifPbN7H9NMDvv6vd/LeCWP5wNXv5m1rn+ZUHLfypwXqxSjiuhuu5+WXvZpTFizgW9//Pl0t7Zxx5su45HWvZeb4CUS33cZ37r2PLd09uGxFDaBhzJgXwfD2P1sZ2wfwx7kM7MXrNirWMaq/l4PbttDT1c3UubN4rmUbJm3h0vMl48dF/OCuarbs7CVJHUlq2b1bsueAZNGsMicuKbPnFxvY8ewkpixYwNKTT2T/vl2UBvoZM3ocK89Yyvz586iuqiYKNVFQT838GrzHosjsbIX3fRdQrsT09HTSN7iX/lIbSXq0Sa3C6zOWA404qvA3B4u/3gfwoOMvmV5LAYUoZNToCZz2stOor8mza9Xz1D//DLMHB8kZyyxg40AfOzZtY91T65k4tZGDe5u581s/oLOrgxmzZvO6N1/OokUnUshFw45cUgiKhQITJ0xh5tzFrH3iEGs3JJxyqmbhAktnn+X+B3uoyklmzFecdErAqPqQA53w4D2DPLW+j66+mFmLTmLCtMns3X6INGll+vxpnHnB6SSVCvv37SCOKzRtex6lJEtPW8iUXbNo2vY8lcqg3w85tJp8vF4S5Zyf9DuHsi4TgFtUkqDKFSgN4gZK2IEBRKmESWKsTRDKIbUB6ZCBwhmX6bQkAoUUmTUqIKVDCuHHWQFCZHcCb0OVgQ2y5z1AEVnmRxCGKBVhUCgFiU3IpYZ83hFnYuUYwPqkbJVpC5SzBNYRGUOUWoI0zYTXKaFJKVlLAkilSXQAYYDMhehCRFgVEVUH5Ks1+aIgX7BEOYPWKdiYNE3oLyX09ieUK4bBisF4rEMudBRyUJWX5PMpOpA+vE8rXARJQTFQlBjrEIOKJB8SOweJwaUGVAacnAd7Kk0RSYIQEp0kOOUD8wS+u4FWOK1AOHRgUdKihM8+cSbFmJhKXKFcrlCuJAwOxsSJI0nBOolQAVIFBIEXrPvHEK19tgaZviWtxKSVir+HmxQlJVJrdKC8GUeW42GtH1mtiUniMuVyP6W+HiQpvlkhqFSyVgwgVYjSBUwa46wBXgg4jn2R+HGwcbyOySpGml/+x6P8/P6f8/bXX8G5ON6H4Ac4ngQMgtQ5nt60iQsuvoi/u+giPnjH95g7fyEAcbnMlIkTuPfBB1g2fz4tnZ1AJj4FLgPeqgNedcUVvOnG3eTGV9NYV6L10CE+f9OvuEUprnGOCO+0Y4F3CDjdeeear+A57U8h6ALOwrIf+AW+qzFUf+rj7zgMBoYcroZ+RuIYDZyL4zwErTj+HrgOuGXDNtY+eTozZ7dzaH8L3/7xnez5+QOsau/iU1/8Em981cv5585u3g18OTtWR04TBXDWypV847vfZeqkSWzcsgWE4N1vfTPtO5tZMmc6p5y8glu/8TVWnLGSc5afyMQpU45y36muqvorzub/whJkk83Dx8TigUYL8AjQGCfoA3vYvmU7S08+kYaJc9izexNzZ3Rx1gpJy6GQ9o48vSVLlMuzp62eh36TUJOzNDQIFi7u55EnVtPR1Y0xAwQ6ZER9PbPmzmf+Sacwfe5cwiAcXvl3SlKJU3p7u9m9cxtaayZMnEpNbT2dXe2sW7OBpx5/jl0792U3u6NrKLSvjKeJeBaz77aVOWzv+2cOC1GgGT9uKieetIzxo+to+tUTjNi9jSmlPp61jjyCsTjqUsOBni62b9lC8+5mSv29HGo9xNZNT9PUtJmaETVMnDSVYPRYQqVIs0DCNE0ZOWY8Z150Bju3b6SjpYm16+CSCx3nnC4YW5enttZRW6do65Y88KuUZ7dU2La7l56B2ItxpaJSjtm/Zxfth3bTcmAfZ7/8bE4+82RWPyZo3rWFcqmPPbu2MnfRPGbOn0FrywE62vb7c36M39iP139v+Y6CRVofzKeSBF0po0olRF8v9PYhenqhrxc3WMamKcYZ0A4Ch9ACLQTaAk4ytFKOUFgncVb43Ixscmmtp1FZAyZ1pKnDGoeTQ50NMTzZFEL6Sa8OUGikEuRRJNYQhWnGAfOBni7x9xaJn6Rra4mspZAaiqkhF8cQJ1iTMmi8jWxFSvqCgDgX+eyLqjyF2hzV9RHVdZrqWklVjSWf985SggpxXGGwktDeHdPRlTIwaOkftMQJKAnFvKC2ylJfnVJnvChchyrTpjlMQVCollihGEwcpqSJcaSp9dQiZ9HOolODMClh7B2gFKAqAUiJkxJhQj9WZx0ZpxxCCZQ03jzDWoxLMKl3oCqVY8rlhIFySiWRWCtxaKRQBEp796koIh9FRGFIEARIh389/DlMjU9Yj53zjlFlhdICEYCQKRhJ6gxCJEgGSZMBTOofhUswwiGlxqQe5EmRIJzvFLnMXF9IhmlULxZXvOMC8eN1TJbSearCHKeeehqFfIHu5bP5AF6kegswAp/sDTBoLV/5xS9YPHUyl196CW3tHYS5HBIYN3o09//61yxftgzw4+5SvID7Tddcw3vf9z7e+q6rue6jH+f2O+5g67593P3oY5R6e1gI3IbAZD/X4uBuYADB3wOvB67D83bfC9yEp1ClQDPe4abpT2zd+M5IwuF8jiPrSHnv6Ox9fxLB16zlync9yvJTT+O+3/yGn373+5T1Vk45fwR3fO3r3P6Te/n0yJFMR3AbkHsB0Pjna67hFw8/zPSpUzHW8rVbPsNZZ53Nx2/9Bu0Wntm9n5WnncbyU05l2qRJ/OqJVdSmyVGe78XqatIsDO6lRiYReKChlE+hHRJ3gj8WMf7cbjOG5r5edjbtROmACVMb6ewYQX+PJB8Zxo4KGT9+HDNnzWHcxBlMnTuDroEGnlqj2bozAp0H1c26NetY/+R6rE2orx/FkuXzmDJ1GoVC1VG6jKF07p07tnHvnffyi3seZNfO7ZTjhIFSif6+LkrlTsrl0h+4UJlsn5/G52g04wFGiu9odGfv68+da60kVVW1zF4wj4mTRtOyuZmqvTtoLA/QrjQbC1VsCQPKQlBwjrRcpq3lEL09vdSPHMmCpSeQrxrB4EAv2zc30d3dSZoaUuM1Jzu2b2Xzxmfp6epg5KhxjBozCSMintvk6OmX1NelLFtmGTFCceCQ45Hfa57bmqO9OySxCuN8GFp3Zw9KQ1VdPeVKmQP7d7Ht+R2MmziG+YsXMWJEA2GgUMIhhKRQlSMIAo5aPnhx3OOP139XZa1Mab2QWiQpZLQpUakgMhqVSxKcMT4JnEycLRQIjRBeLyGVRmmNUuHwJlWIVkFmrRwgpR7WY0AmEM925bDLnMtWzF22ik8WBpjldQxtHA4HhIxSZS0Y40XhxhAYQ2QNkbXkrCXCkROCvFTklCIKNLlAkw81uZwml1Pkc5JcBFHgUMoghXfCihNDpWIYKBn6Biw9/ZbuPnfU1jvg6B+0DGY0K2sNEoOSlkA7ggh0CCqUECpcqDCBJlUKKxVIiRRDeM4SGkOU+i1MDaExBNairfPUMikIlEQrMRy+JwTDaeypsd6BKvFp4dYK3BAwFH5irzLalFKZ3kXI4XuAlEMhfn5T0n+Pp6xJbx0vsowea7LzlnUpfFwjQjiEsAhhvTGAzPQ60jc5hn6HyLQ6cii09UUwFh3vbByvY7OEw+Jv9Fo63v7mk6j8zQy+/b09fGbjNsKkwhcR/BhY7U3jaCmVuO+BB/jlhHFcec75XHfHtxkzagzLTjiBXz/yCMtPWMyhHTv5BPD2XI4fv/Y1XPOuq7j5gwXae+t4zzuf5bFn1vGvDz3ERxLDN4B7jpqoCxSOOhwLgZV456lngX/hMIj4Rvb9f25iNjQ+KCBAEOCowVNZXoVgHI6q7DUFPun4+zjeAnzdwXu+dTsvO3E5Z73iFdhffJnTZzzMh+/fxVv/4e/5wMc+xievupo7gTuANwrBjBkzaDmwn4/f9EkirUltyoeufhdbtm9ndLHAl66/gdUbnqVQVc01V/8TK+bP55WveQ3fvOO7nF5bR2ItYWaDu/7pdZzxspf9P53iF21lN30hZUZJUOQKIdY64koZ6zyA7LGOSnmQDc+s54xzVjJu8jQ2F+exuamVRQsr5CPFvHlzmLFkKdaNQsp+nmh5nJ88UCL6rSAqGoJCjr0H+uno6GHylEmcsHQBc+YspWHMGJRUWOdQ2cqWMZa2thZWPf44v37o3xk/YQoz589g/JQZNG3fwbYtTbS1dlOuxH/wlgy+q/EksAtYBLwKb4ZwENiKBx9/6poOtaRYqGLe/CVMnzaalq3NJKufZEF/LyWlODR9HlPmTKRjUzO92zcxJTUcSFJa9+9j++ZtjBt/Fpdc/hqctax+9PcMdLXS39VBalKEcBw6uI87v/NDdu7YzoJlSzn3VS/ngldfgA5idm95kg3bNZWypKXV8B9PpuxvqWbk5MWsOG8ccWrZ+OwOnn3mKQb6e2hvPUBpoEzjrInsahpBX08b659ZQ+3oOuYsnI7Wiubtu6gbMYK6kUWeWb2Tvt7u40F+L9HynQ03bA0rKxVEpYwolxGDg4jBLEsjjhFZUvfQbFEEGhEoRBghghwqjHwoW+gdiqSWfvIvjc/FEQJjBHEKqYtJbeZWJL0W4qh5pfMr/X7C6q9NJQ8LxIdcrYaacd7FymsdjPBidKxFmWyynqQI412tHAKypO00DNChTwvX+Yh8PiSf0+QiSRQ4pPAuTolLSeOU3oGUvv6U9i5Da6ehv+TBxXBno+BdngTOU7qkAQwqMN75SViCQBNEApUTiJyGFGxocGGAS1KESQmMJTKGvLGEqUGJBJ3Ew5a+Jkkz/YlBWI2QAqcyAGYFxpFlnDji2FKJLZXUkWQhfg6ZBfkptPTdDa11RqP0B1UiEFrjEITOzxOE85S4MIoIgxCt/c8rITHZOZNYHJljmLEeTOCBiafIZQDxiJMo5AvE4B6h8GJAG8fBxvE6ZsuHyB0mblz9vgdwzrH+V6dz3iXr+NmyZTStXs0bk4SROL4MpAgqieFrDz3IN8dPYM6smXzvxz9h8uSJpG0dfBPvGvSRr32NO269laam7bQ9NZkPfvEJbvnJvaxbv45vXvcBvph1KxyCGhxLgTfgV3i/B6wGfp/t19F54i77l/AOF8PP+D/2iO8eei5FkOIpOL3AfgT3ZgBjiE61EsElOCYC30XwduCrxvKld/wDl3/+c9S/8j2844Zv8cU7b+aqS1/NaZ3tfBvHTQI2jRzFM48+xrRpjXzzq19n2/ZtLJo3DyU1N3/la6xe+zQ3XHMND/3+dyDg7AXzuO6rX2fXlo3ki0VOWrSAuFzm2iNGOR/ENvReX4Il/M08CjRVhZDB2BI7i9aht500qQ/BS1L27NvFM48/Rd0rzmPSgkVsXrOZ2rqDjG0wqI09lHoHmD5/Jpue28uBA63sausjTQ2IbqQKcc6SiyJqqkcxf8Eips2aSXdbCx3lEiPHjqd2xCi0UlTihObmXaxf+xwdne2MnzwTEQT09/dxaE8zLe076OvtJT1Cv3TkuUuBvuwxxrtT1eNtfZv4050NLQU1NSOYPWcBy5ZOp2XdDspbNrCsu51uJ9g5ajQzzjmDibNm8rz4D1qbdzIh6afBGppaD7Fv9wYGOuayaMXpvOZvLmfC+LHs33mAIIw8j91BYhLa2lrZ+PxTdHV3M3/ZYmbMnk/ztmY2PrOe79/ZTSHv6O5O6Cspps6azfSFc2lp7ibIR5xz8RlorXl23VOU+rvZ/ux2Fp44hynTZrJ14wBdXa08/pvf09GykPknzGLG7Mm41LB92242P/8s/QO93paX4863L71yOOtXpG2a+HC+SgUqZUTF/1skCcJ4MKCUQkYB5EOIAmSgUFGAyhcQUYQIAmSokWGIDrzAWAYWKSQOh7GSIAFtJMomaJ0gZTqs4zjS6lRkGgytfdfEOUlivAhbKY2UZlhjZJ3FJikpkApIrcNkXQ5hLSJNwaQI6yfLKhOga+VzLpSSWRgeSDydyVlLmiTELsbZhHI5pbvX0Ntv6O6Dnn5Bf0nQO+A1EEp57blWgjAQhIFP8AZDGBkQKbFRpM5gEBgBVgmsEqAlQvmcCS0VgUzJWUHOWSKTogXIJCHWMamS2EqMiWOcEMhUIVOJlBYnDM56rVySWOLEUkkclcSRph7sWTQIr6vxqfH+cbg75Jy/w0uJEgqRAbMw1NjsOtBBgFAK6yA1BlIwLiUxKVamSGdIU4cxAilDr/EQmSjdACisUzgfuAHITIs+ZHn8X40N/v9fx8HG8Tpma+hDLYTxjcbsRh/ZfvIS7vr5/fzu4d/wsQ9+kNHbtnMtlkdxrMJPjIyDTVu3ccWll/D+j32MpL+XBuAGKXjgZS9j/PjxjJk0mdUGLnv3JUxpbOQTN1zPFcZxF5AHlmZaid8iuBFHK4LkCBAxVDJrx4LP2piFwwBbgOkjannD605Gj6znd/c9wSMb96CdYygPvfSC3zf01RBf/iDwUxz3AVOB9+O4HMF1wKet5Zp//he+8OCDvOeGG3jvZa/mwo52zsTxXimYtPJl/PATNzJ31kyEEFxw+qk88eRqFs6b5wdDrWndu4evfud2Qq1JrEXqiBve/W6uvf6jnHPRBbz5iiuYPXf+i4Yb+v+jhPN++yNqIhbOq2Hv/gqHWvuRxYgkdlk6t8M66B/oZ8NzzzN59jQmN05ii5nAjm0dnLA0ZmRtK03PrmNX01727D5IZ1cHiZXEaYJzIGUZrRSjG0YxY8YsGsZNxuFY/cijtO7cz4nnnMySU8+EXI5SuczuXTvZt2cPUmqmNDbSMGYM3W2H2LV1Gy17OinHZZz1EVUaf/saEoIPUfrKeEe0x/CAox8Pgv+z25rAu2mNGTuReQunE3cNkO7YxszeTvKpZa0O6A0UYrCfvuY92IFOOvHWumMtNFXK7G86SPO2vSw60TCtcRbVhTwdLW2MnzCZQGtAUFs3ktmL57D+mafobD/EnqbtNE6fydxFC9j43FxWPfoopXKJNDEUq2rR+SK93SXWrV6FVIqzXn4u85fMpa2lle1bn+HA/j2MHjOKKY1jaGsdx77mrbS1HaCyrkxvZycNY0YwOFANguJRAAAgAElEQVRmx/Ym+nra/Wrk0Grx/+TFdbyOufIabU8/cpn7kcg2TIrn3WSiXSmRYYANIwhCbBQiwgARhaBzEEQIrUEHCBVmdCqJNENgA1KjCBNBxQi0UQhZ8fQcZYcvPm9xK1FaZe5IAUJprPUUT6WHks4Vaeo70iZNsWmKdI4KEDtH4hyxtcTWoq1BWk/NMkL5IEApPWVJK0Sgs/Rtr6/QWgyvwjvnsEj/u4wksd7y10mbaSWyAynBKTBiSHspSawiMQHKZvQxMgqZFEjlRfVCSYSSOJmluEuBEgIlQFvQGb1NJikis9Q1QZmk7InEIvA2wFJ47YQ1KZXYu2X5zZIkkBiB95CSCJFR3qT0tKghKlrmDCaEHxO08l0LKQLvjpVZ4ErpaU6JNbgErHAYPC3UZSJ1UEgdIqUg0N6G11pHYlJvUSwCEDqj4kls5h5prcX9sVTWY7SOg43jdWyXE4BBWMfIulqMyfqwoaaupobLXn0Zl1x2KU+uXs0/vuVtdO5o4hvWsBqfNzEINO3ezd+/5S1MQvBGoMPBmSefhEDinCUQFo3i+1/9MpM72rgSH8J3MrAVwZvwlK5shxhKD9bC8Y6VS3nH1Yqp0/aR9An2tU7kre/YyFVd/dwqJV/9wLm89fVPoOVjCAfXXQ6798zh/Fc38bnUUI3lDVKydOUJfOqsrQTzZmMFfP0rkm88snb4VU32XjYDb4PhrsmbcHzPJHz2gvPYKeAr1vFBBL+cNYv7H3qIqZMmoeRhEdmspUt5zzXXUC6VOOX005kxYxqXve51CDznf83atWzauZMf3Hc/F5xzNhK49oaP8PH3vz/rNA0dhRfPIPffXpnXvRKOxvqUi08J2d2puP8BaD5YoWIMUS5PnMRYk1KOE7Y0babukdFMnj6V8bMWsPPpQ0yaspMVJ1o6f7uNX/52PbELqRuTJ9dXRZwkOOcnH9XV1TROncvFl53HzLmL2L1rB3f/5G4O7dtFrAXTFyymihHsbd7B6kdW0XJgD5OnzuL0885g7LiJPLfmaXbubKKjswXSlAivfRqFd6AaiQcYm/FapqEu2wGOdEf70xQqISRRXtHb1Upl7XaWtx+kMUlpdw5pUnTLIbb/7AGkVAwOlnDlQRQwDkeYJLS2HKB53yZ6ulqZNn0uNdPnMWOGRStvL+mAEfWjOO+ii2k50MLaxx9n21PPcPoZK1lwwhL27m5i3drn6O4foJJYQuNXWwcGS7R1tlLq7yJ6uMA5l5zNiactY8/uLfT3ddC0ZStnnn86M2ZN59DBZgYGBojbD9HT3Y5W2tM8hKG6OsfYQhU9PWUCKY7fOF9y5TIq0uEgtSE9hcwm48Ppe0rhggAXRj69OoqQ+YggF6HzRVwuQmap0ioXkcuFhIHyi1WZpatDkTpJbByplShdynQCvgMw1FobThxXh/dDIEH47sdQDgPZYl2S+mRwkeUDDQI55xhwjsD5CazGIaTEBAEmCnFhiCjkCauKyGJEUMyTLwTkC8pb1IYgdYpzAcakJE6RkmCEAW2QgUMbR5A6nPKp6DoEGYBTEisFRkhSNFYEPgRPhQSRJuegkHcUCinOpehEYhKBTr1VrzIGYYbSvzOQlCakiSKRgkolIK7EWCmQsXfuUlKAMpg062bElnLsqGRAwyeGK99pUAFhEJGLcj5TIwzQSiGVyvI6POiKQp+1oZSnxFnjwYaDrHPhME4gLRgczkmU1IShQGpB6LxDVqgBrE+GF2Wv/QgLCBWB9McGJw6DjYze92JY/Dg+Zh6vY7qcBIm3DnzufstD769QtJsQib90vUuc4LSTT+bpzRvp6x/gQ6+5lB/+5neEQjB92jQuPOcc5sycSXsQIJxCCWiI9/OF2+6muXkv70nKnAxoBCmCd+CIgUdf4OIEfmJ2K44PCcGDd5/CtGkbaN47hsc2n8viCVuYO3MTq38Hn/7nycxtS3jT5U9y99fG89F727FKcvHJE/jsx3by/OoqLrlqPBue2sKWR8eRr9rOk1suo5QKTpq+ii996SAn3XUS13xqDe83lq/jufTDxyV77AUuR/AV53jCweVC8Llv304hCHj6qTXs2d3MvLlzqR8xgjDzBf/5ww/T3t5Be2c7n/zQRxiolPi7f/onfv/II9z/47tYtXkLS2fO5MLzz+NDN32Sx373CH979dVHHQfBS3t51zmHTS2BSJk8qpd580Kq8wE/utuw50CKDQLcgCPJWt49vd08+8wa5q2dy7xFc2k/2MKatftZvMxgU8dAqZ/+WDBQLmOtJRfliSuD5HM5pkyeylkXrmTOgqUEUY71a59hy7aNHiBGktQK+vt6ePrxR9n67Dqqq6u58NKLWbhoKSaucGDPdjpbOyn1lqixjnH4DJjp+NC+EC8I7wMO4cHGUFftLzoWQJomNG3dxsEdu5lV6kMlKbFzjALOsw5TqSDaW7yA3kHqHDUIYrzgtq2jgw3rt7H5+c2MGz+ZutpaAh0edYnlwoDGxplcevlrGFlfx75tzQz29DB+0lTmLzyB5aecxOonn2Dfvn3EcYXOtk50KMlXj6Szq50t255n8sapzFo0k8bp89m1/Rn6+zvo7kloGD+CQr6K/v4BEuNITUKoUvKRonFyLWefVc3IETnu+3kXScXv1Uv48n/JlXNHAA2lEDqAIECEAQQhhAEuCCCMINCIKIcs5BGFPKoqT66QJ8xFhIUCIpdDak0QRego9GAjDLLXkCRpinGa1GnKsSVOBVL2Z85E5rDgG4YvQmstqTUIJ0iNIE6sz4pIh4LqEpI4Jk4SbOLNPoa6miGCQPj7n9OaMKNOiXwOl9G+wtpaRG0RmQ8JixFRPkCHAqEFVlhio7BGEKeSgbKlVBEMJpbYGExGN3LCIqQHbdaBsf77BxNBFEtUoHDSOzxpHSJUgNAQRI5CwYCwBCbEuhAhNJFSPrVbDWYOWgaHzxSpGEOcpJSTmEoc45RAJQqd4Ds1xgOASgyVRBCngtRIjPU6OIRG6zADGhH5fJ58Pk8YRmith/M2gkChtUSH3rpXawXWdz2ssTgLIjaYcopxXieSuowKhQQRoLRGCItWPtQd55DWEFQ0CIkMcggV4oSnyFkf6eH1Ny8iDdlxsHG8jukS2WdJrHoClkjWYLlACB+S9IJSUlJdVaRSP5KJDQ3c8qlLuOPeAzx+z0/ZNH48J9SPwM6eQ7BmDXcP9jN2wjiu/8hZfPPG3/DdbTt5L44H8WnJ4PUSAAtG1vI3507B7djCvw9O4T2btnPFuScweeoG3veJ2fzknqc53+3ko1hc4xh+f4/h2s+2c/N185l+XhMz2rdyA/BhBIWftfHOYDnf+vBGfvL5Dk65tIYeRvLG18eUtvwr44XgPWHAk4838rrXbONnv57K75/aRb8SLJ46gXwhT4Mss31/J9vb+zFAguMf8INPhOBHt97CReoA0SWXsu47q7ixLUepYrj2Ezex4uRTGDt6NOPGjWXs2DHc+LnPcPd9/87K5cuxcczv1j1LiOC8887m5ltv5eorr2Tzpo08v2PnUcd6JO6lbf8pfApw54DkQAssGpdw6pKAlpaQ360S7NxbBmcpFAsY44grA/xf9t47TI6rzPf/nHMqdJocNKM0ylmWZFmyLeccAAdsY8DLwi4LvwWTvMDaXkxeMHf3t6yBJYdlwRcwwQYcsAFn2diSg6ycpZFGYUaa0aSe7q6qc87941SPJDJ7uffaeN7nqWda3aPu6uqeqvd73m/oPXKItateYPb8mXTMm8NTd79AsPkQPX3CNbiJRpsihVyeTEEx0Kepratl3LjJzJw9h9raenp7u+ncuZNKVKGldQKTpk0hzGQoDh+ha8cBcvk8sxYs4tTTTyefq2H3ti1s3dBJ18H9JCPDzLKWZbipXR3O4jbB2fX+dy4Go3aGxjIyMkyEYKe1PGItU4HxCHJYQutcY8BRtypAF5ZdwICFclShv7eHPTs3M3hkGTWFAoGnjnstJQW5TMis2fPIhj57tncybsIEctkcM2bNYtmpJ9K5aw893d1oo+nv78XEmrYJE+jp7mKkNMTWjVuZNGU8i5ctZuhIN9YkrhEMSEPRXHkS8lmPyeNzXHJuhjNPhaGhmKw0KCHIp8LQsfrLrF9fZnIa3BRo+D4iEyIyGUQ2h8hlsdkcVCoOCHgeKptF5nOoQh6Vz5DL5wgyGcJcDhmGSM/H8wOCTEAYBgRhmNL0FFESY6ybbBTLMZXYIj0/pQDJo3HmAkgFxkmSYImwwpBoQaWsqZQToigiqlTcFkUkSYLRjiQUS0EkJRUpKUuXceFJN5lRSuFls9hsFoIAmc9DmEUEHlZ5buqSCEoVsMaFAyaJJE4kw0VFsWwpVyxJIrHGpkJwgzE2dcxybk9xIihXJEXlaEtxovB9ie+74L4odpMG5Uk832AzAqslyrqQPM/3UUGAqETYJEEbTaQNJSWJhKBkLOXYJYt7gcLzQKJAWrSu6jQEUSzR1k1QEaBEQBBkXFp4xm1hGKTicJW6faUzXyFITIIbOkiEJxHG4lUNPBAIl8eHthLjzMPQ2gEuBzIdCMOk1r+JJrEGawTEPkYoSKSjp2mZumWRugq+NBb+xsDGWL0kyu7ewbfvPJP7djzPR32LTRuDYy8IURzzve9+l52PPszJF7+Cj/3bk/x/b/ob7jWSrhfW8tTe3Yzs7yQslilMn8bb/3oGj/zXeurnz+CkKR5v//kWt1qQPl9dfT1f+cClXHrBvUh2IchzgzjI04/O4vp/3cPffXwBTXc9yZnAD4G7ETy+s5vTrp7A6h+UuPkTWwm/PYdf3fY0XUA3lknAF3/wDBeecx7XnPYkD93VzNwzN/CWJOEZ4MfW8p+VhBvfm/Clz0V84M293K7m8a1/GSBf048QfUgssVV87usXc/Pn7qcmk2H+SSexa9VTPHTHFKZP3cemw5cwv+WHcLmgmBSIkjzf+p9f5Asfeh+t0+bz5ne/h9bx7RSHi3zqA//E2ctm8NkPHebaKy/mpn//D7753e9TW1PgP++4g9dffhk1udxxn8cRK53K7+VY1dVEBAf6DA/8QqATj+UrEq661KejI+CHP/VYv2UYfEXJahJtKZbKPLfmaSY+OInlZ55I09SlrPrVQxwuFkmMxKKxRlMslYhjH08JpnRM45yLTmHmnPnoJGbb+nVsXb+BQk09J61YweKlJ5HP5pA2YekZJzN7yTxmzpvN1BnzGRroo2d/J4d6OykVi+QSzQpgKdCGO/kLYCTdhvlNqpRM36+j2R3/uAfUpD+HcUGGEZZuYAB4DpdCnsWlk1c1StU8j1L6c9CCrVTo3L+ftc9u4LRz9tE8ro0wCEbD/Krle4rGugZqFpzI7DkL8L1g1EZ0/oIT2XHiAXp69rP/wD4G+g/TtaeHmfOncPjQIbZvfp4dOzeRfSTLRa++mMB7JcXBEq1tNWzb3ElppIgQEEpBfU3ISQtrOf9sxdnLNVHJsmG7pa83orExQ6FQGOVjj9VffllwHbJSCD9AZLLIXA5ZyCMLNciaEaQxThAcBIhMBpXP4RXyeLkMQS5LGIT42SxemBkN4gvSJjbMZMBaPM9LKZRuAWKoWKJciV2Ohu8h00yOaoZblf6aJAkGJy6PE1INQgo2oogojtBau8ZWpYGUnnIuSp6H8TxizyNSXgo2JDrMIDIZ8H2s7zndBriRZ2KQZUHFgvVc4GGSWJIE4rLERh4itnhGkhUWT1qUMsRYkBZfCkIESgtsLEgqggoSkwi3wh84q9fYQBSB1sJRqoV0OoYwqIpWsJ6HDpwLmNaaOHFT1YqUVDzPGVsY61yfYp26cjndQ5RSpxKrsPguJBGBVCFBGBKGIdlMhlw2JAx9wsCBoTAQhIHA8wxSGDypXCijTO1ynXjHOVXJdDNQ/eBGrdJN1QaGNGtFgYVYJ2gTY6wArTCJQiZuapUYgbEiBS1jk42xGqs/S9UGATkhsAJu+vSjCCAStQh1/IXeWstnb7uNH3z6X+moyXPJgpDSk0V+9OOfcPk1V3G3idnyzDMEpZiFS6Zx2WUns/2FQ9zz7EY++vlP8bkbbuEbX3sdH//4ShrbxnPhxRdz60c/xhtvuoPFP1pA7+oNSGERk9u56+uNPPOT/Xz65v08IuFq41x7bhUQjgu4+2uw9OpafvqNVt73N+vZdvap/ONNu8h2DvKVrM/PvryYn922jv1H/op3vfJ2Vn1/Ma+45lneomEFFoXhrqd28yVC5ixOWDkU8eabCqzfOIQYGqZjUhOvmmX50ppn+eFdd7Jg6TJed+n5vPB4O83hPso2w6VX3cf2Rx3nfPn5gzz/cMy7/3Yl73qzINJH6Dmyh5G9eep2bufHX+0gE5a494lFbD3wILe8/718+fbvcvLSpVSiiJaWVuDo4okFGmrzVNNNX7ZlwYsMQ5tHeLAvJNEBp5yiOWe5pbbG57s/KLBx+wgjQ840NtaWviO9rHz0YYKMx+wl89i5s4vhDc+TzWQwwiOJKxidEGMY39bKnLmLmL/gRBobm9i+aS2rVz7BQF83C5acwnkXn8fECZPJhD6B38A5F16IsRbfD0m0Zt/e3Tz71FpeeGEjQ8NDNBtDwG+u2mpcQniZqs+Ns84MfJ9cNk8mk0MqRaU8QrlcolIpobXBs876uQ7nWNXDUX1HFcAcIaU6cvz3x3BUB2JwVKqRcoUD+/ezZcsuxk+aQiGXSznnR0tAKkxNueRVG2J85s1fQBSX2LJ5PYcPHSKOK+zYuoNZC2cyZ+Ec9u7eylBxkDVrn6Eml2VGxziEF7Fm5U62bN9KXBmhkPFoqgs5c3kdV7xSMWNSRKUIjz1keXQVGNVAvrmN7LhGR3/4M3+lxurFW0I6TYYIfEQui4wKeLV1BKUSflTBlwI/EyL9AMIAlc0gsxlUNoMKM855KswQZnNI5TlaVRiSzWbIZjIIIfA8RblSIY41mUpCGGYIgrIDJ57CGkejkVKMbhaL1hpjE3QKNqJIE8eOWmSMcfkgShFkQjA+ofIIfC+lBPlYpdCeoqIUViqUlJggQIUBwvMcfQy32mCNwcYSAyQGhLRY4wCB1gIdexAZZGIJjUFg8AQoZdDCqR+VdPStwAi82DXjxkqSxGk4bAxSWbQFm4BILFI76pdJQR++i7iLhUB7HqTuTFGSEBtLIhxlSgc+eB5aKiQSjHDnHiPQ1oX2IUBIk1KaJJ6XTjTSzyefCwkDnzDj43mKMJBkQovvGazVBKMifcAq5yblIgad65WfBvcKp7fUiXEnXi0dfcOddJE4tyslQAgvPVcr7GgUozvb2VS1aVP94EtBQjkGNsbqRV0VayhZi1h4ApnVG7EmgXT15dgaiSK++fnb+Op/reDDH+vkI1/8GVdcexFPr9zMT//zG1x15RVEF13IlHHP0lZveP7BJ/ive3p5y403ceNb38fXPn8VN3zwIV79+tex4fm1fOO2z/Ce01fwwy2b2PbMRoZ1Qj2CN1x2Il/40B7KU07k3z+1htdeP5OvfCSieyjhlnct55QVD1M0EXs7e1lxcR+f/rdzuPq0ldz1vYSyrsGXFax8jgcap/HRD32V5poLef1Zj/HI3XN427tH6N23n00TxvHmZk1/OaIQRGzesI33WMEbgINYbuzsY+GcC3hqw3dpqM2z8r57eeNV53L5G3/ELR84hwmFTo6Ud/DXH1zArTcaDpTXsa1nJvPGraNrU47VA0u46uSVboVnnOQ7dzXx1o//AqU28/Pvn8ScCTuYdsaZnHXuOezcuImfPPzQbzRVQ8PDWPESOMP9HyqBuyAUDLSVYkb2JDx3v6AQBsw5wbBopqF4iUfD43kef8ZwaKBMpN3F+UB3F2tWr2Ha3OksPn0JI+UScs8m6rSi90g/5dIg2TBLW9tkTjljEVOnT8eTkr6D3Rzce4DmlnEsP3M5c+bOJ5vJ4imXluvl86S2+QwPDbB3+w72de9geKRIpDWDwAaOulA1pbcT3CSihLtmeUqSCTO0tU+mo2MSDa21hEFIf1+RQz2H6dqzi5HhAZRQ9FcqFHVEUTOaB1OTPleF9Hr6O45hlQ0i0y0xmt7BXrq79tHff4T2tvF4x4CNoxxlty547NRDSUmhUEN7+yQ6psxg9+5tHDrUw+DAYUojFdram8nlahgcGmC4OMSq1b9ix6ZatLX0Dg1QrhQJPMHE9gJL52e54mLFnCkR0Yhm1fOCJ54PqPhtLDt7JsrWEmZzY+5sL7eS6ap6EKByOfxEE9SXycQRmSShrBRxqYTwXXMrwwAVhniZkCAT4vs+fiZHmMvj+T5B6Gg6uWyGbDaLEM4yVyiPShQTjpTxgxDP91NQILFaYHUqDE/zGLAutRoj0NYSxxDFzlLVicQVvu9W7U3gIyz4nkeQbkop95iSaCmJpcQIgQwCpO856ph0VClhDMRpmKALw3ZTAu1C+YyxmMRCAkKDH1nQoIxFWTcNtrj7fNLpqhVuVT8BJBhpscqgPMczEAZUMpp/5wYcyjXmCDACklSYra0l0obEGBfGK9KcE89zn4tyjk5YBxLAS4P0BFK615NSEgTBaFJ4LuM+o0zoEYYBSkkCH3xfo0SCjisYLTBCYaUHOG2FQKFUgFUK37NgXaBgHAtiI5xtcOLelBUgrQAJQqWAwghnt+zh/j36RXT3G5O6o7m7XvQ1BjbG6kVd5ShxKwJr17Hxofk8fHcDmk7cWqwray0/v/9+/vnmFj5+y1aufOV8euJX8p3bPs1nbruaa9/xPR782D9z0qTJrDlwkH8480R+unEnH/rEq9j4ve9w4tmn8+EP/px//8Ribr75W1x31bWcffY5/PAHt/Put1xNErSzctUzrH7qCb78pZ9T11DPdSvXsPCnNbz75oW84/NbaMx1Uays45Ft5/DaN93HxxKXzPrmt9/P9YUsy09eQKAMkbasWrkOUXmBxQj+7l0P8M1T5/E/PrqML93+HJGu597H2/jgRx9m8VMruPrsZ5iY8QhLCdcBp8ybzQv33k/HpElIKbHWsu3gYV59/t18+0eK99/wBHF9A5VKmR1berjuyiPktGDpxatoqitQqpTR5lH0f1xDf+8h7nmwm6efWklLbZ5nf5anPvM8G9aP53Nf+yxXXH0ZyirC8DdPE5GFwPd/4/6XTbnrAvXA9MSSrWh2bRrk4XINe/Z6nHe+5ZxlljkdPu2tdfzsMY+eIzFaSYqlChu3vEDjz1s57aIzOPmckyn/LKIychCPDH3CMHnKJM4+93wWn7icttZ2pBS0tLex/PQzydeHnH7OebSPn0TgKbfWlXLKtbHEccT+A3tZvep51q/bwuDwELF1AvDHgPU4t7VzgQzQB+zGmQ0oJSjU1jNjxlxOXDYTFWcw+OSDkI5JHsIXHD68kO0b9qAyJcqDCdu2bMErj+CVSmAM9akwvIejdrkxR0GHwgGcKsioA8oWSlrTc6iX5555ninTpjJx4hS8+jqUdKm7UZwwPDRInESEmTz5XJ7AT9+/FGTDkImTJvOqay5lcKiHp574FZXSEAf3HmbWgg5qauo40N1FnBh6jvRyuL8PKcD3BLmMz7xZtVxxaY6l8y2tDWX2dQmeWw0PrcpQP3EpZ597FlNmTOX5lesJfX8MbLysSoxSj6QfoLI5fGPIJDEZnZDVCbHvYUdKTjyuFNJXo+F9YRDg+x6ZTJZsLofy/FE9gBMfZ1IAIdDWEIQZp0eopo0rhVKOPiNEukIunNWus+S1GJFaoloH4aUU+IGjGyWey36olu8pPKUIpCSUkiC1kh1NxRbCBRFK6aaH1kBiHdiJnbQgBufSmIYdGmNH7YGNdvuE1ijjaFbKVB2j3D5ICSKWoARaOWtbkwbYaaXxPKeHMAi3+G9BmapYn1Eao8FNO7S1bkubcFJ3L5lmXcgUbAgpUda5eikr8IzAotHaItAoqVIw5o+CjlwuSyb0CAIPKSxSapSwWBMRJ2XiWCMV+BWFtR4Wie9lyIQWROjyMwKXVyKF03ToxGAS4+htxqA9hdXOnreSJFRKEcaChw8iwQ8cTey4LZ1ajU02xmqs/jfLd+ciLOCLfphwAkKs5xhpKgi4847vcePrNFt27qH8wzJRfi+3fnoO7/jIzzBW8MXrX8d7vvYjrnvrm/nlkw9z5/em8LZr7qawbClzhg/wmo98gPf+08d431sWc//6Tay58weML9QyoPJ8/V//jbC2wG0fPo8vfmcPjz29mieBroEh3n3TnbxPSmpr8oyUOilH2zHAe9Jds1hKwyM88ODq6q6OnhceS289/KuNnHrRJiRgpUDrtVgs/3Tr88ydPY+MeJbr/YBP/8MNXHfLLRTy+ePWOZDQvT3mDVMLvOVbRe544nR+ckeG731+L9Ia7nrmlXz5009z+ZvOA6O46QPf4n1v/z4T5k3jubXbOKtF8v27mqnPHiFJPG64eZAfb7qcvJ9JFfq/valK4uS33v+yqHTy7aWahAYDhbJB7RxkZ19A0pfjrMsEE8dHvP7VHhPHZ3j8CcWzW2IO6YSh4SFWrnyY/sFh5iyaztwl03j8F90M9I/Q0tLMjJlLOPfis5k6ZTrZTIgA5i1czJTpM5DKJ5vN43sexhjHwU53K9GaI0cO89jDT7D6uWfZd/AgUeICBiNcKGURBzryOBrUNmAjjvbk+wFz5y1k6SlzMSMFCo2WbM5HAKWSZajP0DZhHJM6JtGzt0iQL9HSNoGDhzrZ39lDb/c+ilGFacbZ6/pYirhVTInLjKlxh49DuCybRTjL3Z0WhoYGWL/+eVpbCrRPHMechUso5PIIITjS28ODd9/L7s4ups6dxlnnnU/7uPF4SpFoTalcAgRTp89m3oLlDA4MsGXDeo70H2ZwsB6NSFOBHT1DSciEisnjCyyel+GyixULZpTBGDZsVPzsZ5LOQ7XMXHQGl157FdNmLaC/7xChv5kxucZffv2GF2HqRElAXWAAACAASURBVCUDH5XL4uFoQnljqFjrLG1HSi7rIuXMOPcqkTosKbwgRHl+SrlxAmc/nVwcNRR3f83aGIx1ad/VmcCxNqeiCoCkcqJl6WOUwiDwfIFvLCiL7/ujDa21xlERlcKTEl8KAiHwhcus8FIKj0TgWVyWSGKP6Wdt6qTk9s9p1C2imrAOiDQHwpICDutyfbAWmTpTmfSyYoVwSeYpgpKppkFLgVbJqMbBpFTq40xeU7AvlHK309eX1qLSsDuDAOUhPIXynPOTTBcvpNIuE0UqvEQjECRxjFQS31NuU44eFQY+YegTeBJrtQMb0qCNRicVdBIhhCWRAoTnqE+hxQ98lApQnsCi8JQHaHSk0CYhiTRxFJEkTkuiswYhFZHWROXYvW+lEV76+aV2t9aa0c/zJYE0GAMbY/UiL88KAisQLS3cs+ZivvalhzjvKwVca1QtQVfnbp7pnMzk9iGO7NtP7axa5k/zYWiEd77jElbueRJbjrn/R3fRXp/niku28vaPXMpgz2Gmz53Opz7yCa5/zXI6zTR2PHkHV53QwLiz3sS/3norixbM4KxTzuLOR55jZP9u8n7AyiRGpye3yBgODwwdt9+/VWj7Ox4D3IqMu+FWe/2QcW0dXP/ufvZEgi9853auvOIKAs9L37EYfa6GbEB9Rwtv//gOEHDJssdZMmc6ik6Qkl/c/gg/+bYko36IFYpPfCLH2p/Xkcl0Mf0My7fubKU+34/B477HT6FpcZZCNkzP5b979falJE77s1bKkzXGIG2VmevsXCdHEPZF7FkleTKTZ/HpiqmzEs46GVrqJEL4PLU+YaAYMzx4hPVrV9N76BBTZrQjPI0WggmTJ7JsxQl0TJlOLpvFkxIE5LI5MpksUZwwMnSEwahCobaRfKGAJwXGusTy3v5+du/YS0/PAYrFYY79mKrhfXuAB3GN/0Fc468FFDJZOqZOoC7fBDmfTA6GB9yqZkMDBEGFPZsPMG/pVNon1lAcCJi3qIbaXY3UFLaxFUvxcDdRuUybMQxbByhm4cIuH8OJwhWuEYgl7BWSQc9HpnOQgYEjPP3kampqGol0zISJk6mvb6anp5unH32C59Y9w8S1M2ke10JDfTPZTEhxeIjN61+gf2iQfEMjC5fOQzBAd9dBevbtI9ZF+voOYdN2JeMJ6gsBk9pzXHBOluVLBLM7YqKSZdcuyQO/FOzqbWTK7EVc+OpXccLi5WSyBcrDR8ZC/V6G5aaHaXOvPLwgxNMGP0kI4ohMVEFLZx0rpOc0FBxt0oUQ6c/qM1ZhRRqKJ1LqTNq0O+tUt3rtKErWhblVJwMpd8ZlfTiwITwPgY+HQEXgeaCUJRECIx11SKTff09KtwnwcSBDAioFBBKDME5LBTBqoWTT874l1QzYVHJgR6UHNp0wMApAqvuc7rg9elAtVTDBKLBwY2OBlXr0PlsVVqegRIwq5Kv345y6Uszh3q91NC0l3TRDyTSPRKX7dDQvRUnthNnSibc95Vyn3LTJTVEkIIXFWJecLoXBCosUhsREIKogyo1hhNBp9IogMRJhU51N+j6sgTjSxOWYOImr5FBEuniSJNrRY40dvdofPY4cdyxfClfiMbAxVi/qinEON+bc83jbO77qeK2ikV9v35s9jw6zg8593Zw6dzLven+O1/ztdn74/VfzoZse59pLx/NA4xClwSO87f05IrOCgfse4ds7YXJjI7fd0swX7jnCjlXf5BP//mpWbYz47Gc/w5V/80YuOuUQt3/3MZ55fAc33Ph61v5sE20LF/PRz30W0pXtuTiHnzNwJ9z5uIaK9N9VLyeNoJxehCSCBMtdwO1SsnTuPN56/fWcccG5TOyY6sLMrKVcqfAfV17J0+PHc/qpK453nBVw4RVX8t43fYrPfCDknf86l5ZtCavkEP376pk0s503XNdKxT6Dh0Sh+fpf11KX6wULt17RTmu+n4oO+NsPTyVfUdx+9w84/kV+S73Muy1jDDpJk2KBIpYNgDaWSTHM6y6x/eeWB3blWX5ZwAmLYk5eDm1tIZPuD3l6bYWte4YYHuxj+9AAnZ07SHSMsAnGZhg3vp1CbaPjF6fNrackibYMDx7hF3f9lH2d+zjjFeew+KRTsUFApRJx4OA+Nm9ax+7OLQwOFdHaOJtG6TjeyvPBGmJr2WotVieO26wcraO+vom2tgY88oybXGDnxoPUNilaxrVxYFc/NU1ZRkqdbF+3h7mLp1IphtQ1eHgqpFAnaKhvZt/enRze1c3mnv3EUcQJuCwPC+SEoEsIKlKisjmMFAwV6mgZX0t2yBJmMxhGGBmIWfnkU+zdf4j2tnGcuGIJza3NJEHIod5D9Pb38fhDc5m/cAnKa6W3t5s7v3MXG9Y/R3vHDC6++pUsXHYqnZ1dPPjAL+ns3EmlUsaXEASS6e0Zzj45x0nLPU6Yown9hP0HfB55TLJuoyT2Ozj/yks45azTmTdvCTX5PNpYvNTJ52X/B/AyLCGFS+u2Pl42Q+gprO9hPQWeR1gqERaLDvRHEVElIklikiTGGrDi6Eq/SJO/gzAgCIK0sQWrE4w1zlEpioiimCh2z6GT2DWgRmCRCOkhpe+ExKO3fYyFwBMOABgc50prsAZlHfXKSzVnyoKyxmkxjEFYizQGYRw1ShjjMEP6WBVAmDQAsAqM7DGPVVfgj4Kj48HJ0QMqRqljjr4lRgNohZTOeUqKY/4NCJcgXv0pUh/d0UDD1KFKCYGV0hlnqerUJAUNSmIFGOsmF4nvJjGB5xNFPtba0amGEhKBcNLsqhWt0QjP4EmLUC7cVUmLu7oDJEjp9Bl+IJFKOVtdk1rrVmlnSUJciaiUyiRxnF5TEpTvo4VIKWqk35n0mBqNsebocXwJnYbGwMZYvbhLpK41ktTX3hLRiCOEjP4K73z/+9i64+ucNLnIJz4lueKNu/jCvy/iqQ0hN3/gZD799R188TMX8rF/vJ+KWMEj317NNTecwt9ussyaE/BUV4VdO17gDTe9g09+7l52b97N9BkTmdRm+PTnVrNr0yHes2IcQ6bALumx9smVLJjSwc69ezhdGz7M8fDnN0bwo+XAyUHgdmFZkyvwwf/4PJ98xcU0NzUjRVU4m55FhCCfzfLuu+/mFQsXct+GDYTHiOMFUMgVmL/sb5h9zj/zDx+8knff/l4E7kQfac3G55/nh0+u4Y7/8XEOJzFT5rez46eLGdfajLfCcsVbVzNcCvnit7/BrAUL/yhLT2stmUzmD//eMfv5l1LVlUoh3YpcNXF7sxIc9BTTrGWpNszvL9P1Qsyj/TX0XBCyeKlkakfCX78uYPlJGe6+R/CrDUX6hhPKlSImpUh07d3Fyocfo7m5hYULFlNbU0sm8PGUxFhD75E+Hnv8cXZt30TL1AlMnbOIwK+we+cWfn7vAzz9+K9Yu+55sJp8oYZcJgMIGptbaWjOM9BXJJv1KY0UGegbJE5i8jW1TJzWgm9ryWbzCKXI53LU5GvJhnkmTp5Md9cQYGlqbSVXIzncrWkeJxk6YmloChjua2TmzDw1+Sb21+5gzeoKg73dPK0NawClJJUgQ7a+gVwQ0txWQNoaGlqyZL0W/Lx2zi0jgsw8SyEfUh4qs2v3evoO97FoxULmLpvNrj1L6Ny5me2bNnOo+wC1tY34YY6G9ibKz8Ws/tXDtE5u5/Tzz2fW/MU89uBj2KRM1oe25gLTOzJccwksmmfJFRIG+gVrtiseegS6+hoZ3zGXi695FctPOYvGxhby2dDpRmKNW03+f/bVG6v/h1WN0pNS4fn+6Cq8SV2Qqo2v0RbPD/C8MlElchkOiXa6C8/HDwI8z22+76fJ4G6qYY1Lj04SZ+EaxzFxHLsJh0lXtoWjTCkvQKoAKQMQDmgI4TkdkouSQArjFNVIpHENn8SirEWZKrAwWO3AhtUp8LBpCrbWblKRJKPgoupwVdUMmCq4qFJ8UnqP66kdzae6IG+PuSK4oUS6CFIFHLI6aXBNupDutnOJEo4yJSVINZqaLo75PSsFSrnHrRBYKUiqr2ct0pr0CLhzt5EKJS3GHA0IxhiXM6KcKxfWYrXBKPfZ2vTYuSRvt79S+a5JwQAKIdJrtK1Sv9yKkTCMJp2PTn4s7tgbjU4SN/VQanSRqeoCVv0OCqrHSo1eq18Kp6QxsDFWL+oKkGQtyB/cxQ0Xncizu/chbOXXfksw97QzuflDN3LrOxv47kOnctNbdvO2tzzJhAV9fHZ3F7PqA567K2D+siYe/P7jvONjM7n+htX81/8/k/uen8zDv9jImy6fT+y3sn/vfjrGN/DKc+bz058+RtfuI0zKCGa9sp5/+dZ9xKWQ7j17SUzMGTNm8NiWHRzAMCE9rRzbYB9VPIhRq88NCD7hKa674AJu/NiHWbx4KeoY3v1vnjis45dPaHOrS7/23qWAv3vnOzhx9kwWnXe+472mK1dZqViybDknLD2Jy694Bdt37mR433627j9Izze/j7nqNbz73a9k8YUX0NjYkP7fP1wCkfKMX7r1u0bPf+gIiGNuadzFTAgBoU9NR4FBY9i6v8i8kYSJFU3SOcT6X1j6DwWcdXHAhEkxSxaCLxSeX8Nz2xMO9EVUEkOiDT3d+3n0l4+gK4bhy/qZPXs+7eMnUcjlHIBMEorlElGcEJmY/v4+Bo9089TjT/Psk6s53LOffCFPQ0sD0ivQUC8JRANtU1vAhpQaBwlygrjseMPCF5RKkM16VEpDeL7ED3xGSglT5rQSJx49+7sYGSgiQ0FUgZlz2xg8opwTlnFOKrnAJxMI6moCmDSOgwcmUYnLjAwNMGIhE2aobx3PpGnjsEkWLxTkcwUy2RzZmoAkikmKlnyTxVe1eKpA0JBQUxshBBzsHKS+NcOi5XPIhgFJJWJooA9rEmrrGjj5zBX0Dwzy83vvYcu6zUyYNgkYoSbjExdCJrb6nHFyhkWLPBbNjrAo9h7wWLXasHa9pbfYyuJTz2bZWaewbPkZNDe1EvoenjyqkLLHriqO1cuvqg2yVChlMZ7F8z2niwjDtPm2riGu6huMPjrNUFXqTiqQTjvK6nRA66MhfUmSECexy9AwVQJg2mQqpwWQynebrIbNKawET1qkctN1m57TpQDPpDQpY1DGIEZBhqNrCe1uW2PSAECNNpokrt52oKJ6v9ZOV+JoXmZUrG5H6VN2tJ+2x51xq9QnMUpRU6IKNo4200I48OApZ78rlXK6Gc9DVgFBulVds4Tx3MhGCKySCOteWWjtwIoxWJleb9OpiRE4sGAcmKm+PjjnJ60NWrt9NcYghEFpizaMCvJJqVzWOqtabQRag5J2FFcYexSYVQX1o7So6pTI2DRpXYx+345+79yxUWkWyqgj2UtgBeSl3S2M1V98eZ4Tp5JU+McPbeTemzS+yPHrX93mhgauvuxaPnvHPZyT+x5f3jeOmz95NSdOW8eq7Zfz1a89TiZOWL5iFnc9UOTvr3+BJZMTfrGmhh985W6a25o45Ywe3vWhLzOp1vK6Ny+iZVyFHV/vosU3nD8N6seV2bqxkwkqw4IpHZjA4+rLTuWE/UX+6nNf4yc4USwc38haHE/+NmF5JpvjQ+97H8//ww3U1tQ4zm36e7/rdGGBw0eO4CkP79csf6tVyGY54/LLEbYKbY6WFM7+0A70o17xCpY+8TQXvPZaeO97UjTkXLuPb6N/f1ksURT9nsddae1W9I5/9hd3/bH7KoVzcwpx/yFXCDnxonra2hI2rVS8sHqE9v4KHRVNdscge7sD7jxQx6mvDJkyRdMxDc49r44JMxXPPtfPlp0DDJdjSpUy+/bt5t67D7NpwwYWLFrIWRecxaLFS8nXNjJUHEEbS6bQgB+GPP3Eo2xYvZEoGaaxuYFsnU+l7EGgyQQZlA1pm1hA6yxJMkhG1dE2vp3WtgYsCj8TADA8VGTDs5vp6x5hxtyEwwfLCDVIEpUYPDRCWGfoPTTEof0H0QsmMmFCDQOHSzS3BsQVQVu7ZHgoZuJERVMlJBc2M2VaG2tWvYA2CePHt9A+fir5hhqojJBEASJnCYM8AoOODLmcJp9pobbZJ5A+URISZpppaq0jnw/pPlCkoXYCF18+meIhTeBlEVj8IMv02Ys410Jn5w42rlnD0JGDFHIBUyYYzji5gdOXw5xpmiBM2Lff51erBBu2Kg7111Df1MFlr76Qs867iLb2SdTkcwRKvRSu4WP1f7GqXwfnBOgAh+d5BEHgdBbpZMJai0kStKdJlBhtVI9WtQFNQUYqBo+iiEqlQqVcplwuU6lELi/DWgQSKT2UVCg/g/RClJfFUxkCFeCpAIlbqZfSUW+qjTbWQqKdcFobpNagtQMZiVtR11pj4nj0dhw7oJNoPbpVKTxmFERUBePpPF6QitblaAZOujY/evBEqtOQ1UfS59GkidhpQy5sUv2fo7oWBzicO5eXZo/4VcF9CjhU6j5VBSd4Cqs00johuzAGoxRWShQWK1NRvZJ41gEMZPU9CLQxRHECGAgU1oJMgYQxAilD5xomHRxMTBrsh3LsNZHmalgw2hxNc08nVtboFMCkcwvpdCa+kqA8ZyxQTZwPAsIwTCdiHspTLxlXvDGwMVYvzkq71aEopijcSWkormd3XR5tywiK7N67lzAMaaivJxMEvOODH+KkX13Iu970Gu74ajOi636e3Hoei71H+eqt9fzdW/fw6jOv5Z6fv4tvfOqTnDDrl7zh7Y9y2ryAUy47nTW7BunqfJAb/+kaJnd4rNtsmewZXrO8HnHa6azdI2hjM9npEzn58tMp2FY6B1bx5Mot1OWyXDtS4r3A+Ti+rAUiBJ8RcHD+Iv7zJz9i8sTUrvTXThC/73RhgUfueYB/+eKXf2PycPwkRYyOXn+9tNZ0XnAeolhkx4qTKfT1EgZB+sui+r//6BKI3ws2AI7s62L7rLlMW7WKpvlzeLHCDWvtf+OE7Xi+6ZoWFshIS3NthUULEuZNlTwxIcfWVQH924pMLWkWDlTYsbqPH3fX0DRDUl8Puw+UydcVuPT8Rk7okqzbGLFx5xDD5YThkSKbt6xj586tPLv6GZYuW8b0eTPQukL/YJGJ06dhMOxau5vYFhk/ZRwDvYbYDmF0zFC/JSzEBKoGrT3QMaLiUVNbQ5AN6eosEoSCjO+jbEC2PsPJZyxg3aod7Ny0l45ZE9CJW72rHSc5uK+fg11HGD/eJz5iaJicJxr2mTKljrhSS2OzpDQgqG/JoI2kFGuGh/s4YcF6krhCa3MTeAmHD5QY7OsiEmUqlRxeJqIyBLkaSzZspWFcjpFBBSomCC3WlOjepcnX1jFldgv7O/vJZvKc9uolNDaNI9JwpHsf27ZuZPO6dZT6eqkPhqj3SiydE7B4MbQ2QxBYug/77NgteeRRGCjW0dg2jVddsoK5Jyxg3oIlNNY3urCzX48uT6sq5B2rl0f9bjoso49UV5pdw+uSa6quSgIXeCeqC9XH6RqqU4MYay1xHFMsFhkaHmZwcJDh4SKVSoUkpdYoz8cagacEnsrgexl8mSGQAQE+npEICzI2KG0gMYg4xkYxJkmw6W2rDVbH6DghSWlacRwTp9OUal5GkjbBxloSazEiTR5XcnT1v0pzrk57XFq2Ovr+xTG+ifJoNkh1mgHpMUmpW1XzDYx1EyFjsdqBoVGtQpIgkgQZVVC4xTQv/QykUgRB6HJJlKO7ycDH+dL6yCBCBAHSU6AU1vOwnu/oVkKgsOm0wzligdutJLEua8RI1+T7EGQAMlir8ZQllZkQRxqdAEIhhI9OLEmUYI0lqcRURipEIxFJFGOMRkiB5zvgEGQy6T4HJEoiPJ8gXyCbL1AoFMjl8oRhSBCEBEHgFmNHDQZe3DUGNsbqxVnpaNmd7AVmyWIWXriBKD7AG/7xZCzbuei009jf3U3HuBb+4cMf5XXXXcepK1Zw1z2/4M3XXcehvRGTZq7lEzuPMKk1w7/c8ROWn7QUTykufuPfcv+PdjB75h5e+9qQnNzKNx/oZVLHBOa2d7N+ay0/vetZxk1ppeUCwYRxB/jKd/fRNifLBa8+hZFKQlGWePDudYiRMvOntbJu1yE+URzhNCw+LkDtP1tb+Ni3v8VZ55yLn1r0/aFJxm87GE9/+79YceF5v+tQ/dY69iLZ27UXDh52940U2ff0aqadcdoffI4/tY7STSx73vUOTHmEzve8h8ZfPPBnf60/R7mxNSD/VMDhGonIWmILoYVsEmGLJQKpaWiD5WdkyTdIVmvN5h0jTKhY2isJXXuHWDvo09we0FBXZGQA+gcCTlmWY/o0SeNjlo3bR9jfl5CQMFyM2L5tI4cP99C4qpUw9KmUI6bMHU9PTx8iE9NYGE8unyOJhomiGqwZRldilJ8n9C3FQUN9i6CoczS0ZOnriWhu86ityZENQxQw2JdQSgztbTmef3YbQ4MlGlrq0DqiPJIwPFRi0rR6Wuuaqc3nCL08U6e30j6+mWyhjtqaGiyWMMi4v9m0gZo2fSZGG3w/oDg0RFdXFzvW5ent7aSiLKVYEORLSNNITZNPacgnXyPIZhRJWaGNJqgpk5ghDu4Pqav3GDxcIdKagaF+hvZsY+v6F1j7q1UcPribpsw+Tj/PY+p0wZTJCfmcZaQsWLvZY/Uzgj17FcqbxIqzT2HuSYuZt/BEmppaqMkXCHz1+6mEYkyzMVYcr0E4dtk+ffBY16AqGJGeSq1X5WiQnnMlMiRaE0UVypUypVKZSqWSajXSVX4pkNLDCoFU7rYUykmXtXtRq7UDNbFGRNrRhqIYE0UQJ5jY3TZaY6MInYKMShVoGGezO3oOFxI8N3lXUqJSMIGU7jEpsccAh6rGwoGQlNojj07uHQVIHUcvlkIcFZ5XRei487LUOtVLaGQcO3CmtQNLKfUrSW2Bk0QjRYKUAq21m3YohUliPB2CUig3ikBqczTor0plSvfbCjdZwEoUzm4X4SYuxgiMce8RZOqK5aGEScGGI4sZL9WpGBBWYhKLjjUmcWAjqbjpkTUagXXaEyXxggA/DPHS5HYpHdgIMyFhmmYeBMGojXKVSvVSABowBjbG6kVcAqjNheS8ADtzFqXoOQQQil0oJA8/9xxnzJjJ//xCjl1rvsTymR/i9W/5e95/ywe4f9UzDPYfIanEeLkcNTV5fOWNnvja2sZx1w/W8Ppr51M3ucCzm5roOvgkQlnC2n6SIxKLzwWqi3kmod9MYO8+xV+1Fxiv1rJ9ZAJ3PvwEe7r7eeNpk2lbOBFvdYUDW3bwnt27SAp5bvnKV7n3FZfSUKg5uoqTvv4fw/o+tnGfcc01fPdb3+LGm276k5t1azV73/mu4zizvW97Kx3Pv4D0vP9W82R/3zuwUB6pULnnPrAQP/JLhnr7qG1sfHEhDdLVNWn/pGNgAaMT4uEiQ6URitYSAGFi6R+2lGNB6ZBh/yFD+7SQs14jWPWgZe2WGNEXMxRKJk0MOecSn+lTJD29EY8/AXtrLCcuEszukGzbGvLYk4o122MO9WuGKzHd3fvp7j6AkJJCPo99zHBw0gALF09BqgxWS3xlscLHiIB8jcCYHLlMjJIe2awTo1ohyNeWKA0JooEKhYLA8yR1DbBvV4l8U56GhgKluAcdSY70VJgwo4629jlMn9lExjTTOj5HU/MEWia0ksnm8P3QNVBVMJ12FAZoamgcpVskScLkKVOZNq2DHS/s4GD3Vnbt6iGSGfJ1WUaGI7K5GOWFRIOCqbPbSSzs3LifQqOmp6uHYGoNB3sO89A9uxjuG2Godz+UdtFe382JyxMmz1A0NliMEPT2Kp5dA1u2wI79WTJBG9NnzuSCq17BzHmLqatvcvbCKuWL/5/4ko3VX0zZY25VxdAmFURXpwDWHqvr8EZzNJTnEYQZgjBwjaIQGKOpJIYoqjAyMsLQ4BCDQ0MUR0Yol8tu0mAtSiqs8hEofCXxVYASHminKahOR4Q2mEqCqSQIrTGVCFOpOGpUFBFXKo42FTsaT1ylSVnr8i6OEWZXJwJWCqTnIz3PuUAJUvG1C+Gr0qKUlwqqhTw67UiF3WBRwgEWsKO28VVLWaxzwBoFG+lxpUqriiJHS0tiTJLSveIYG8eYJEYnGnSC0ILEGHwZuRwRz8P3Kw5s+AHK91FB4MIW06mHCHysdI5iQqWCc2ud6xUOgFBNOTcKrIdBYVHIKmVNghEWjMYYN7HQsSUxhjgylEuaJNaYKCKqVNCp2YQUAuH7CCUJszmCXNaZC2RCtJBI3yObL5AtFMgXCuTzWTIZN9nw/QCvKpz/v/pX8N+rMbAxVi/eEulo0xepoCu185MxAk1bUyNf+vIXufbv38b6+/ZzxgW13P5v3+SKix7jB/fcTVNTU/pEFnBp29WuMvA8unfsY9rEDrZsqZAVZUJhOdPfwcHODD98uICVtehrXkPZf4DOvTvYvfkg+q9eS2FahTs/upbdnd1MaGshf/IZTPcf4JpzpvLJZ/uJCxlWbtvGxNZxv3OV9A/Rpqo/BXDo8GF+9NUvsnX3Xm543/sI/wRhtrGWoSODJPfed5wWwW7czK4f3830a678o5/r+P0XqN+hHzFotv7Lrdg4cT2nhl1veTMn3HnXi/Kk+N+hUFmtqYwU6a+U6RLO2lVpGC76jJTg8MEiD/wiodCsWLwow+KzJc/4FZ5bU2LWtIBTzvSYMTME3zApD3N6ymzbHlBTo1m2yNLUKGhv95j8lGDdVsXm3RG9wwmVxHHCo0qFkeIg2AQhApRnMJFBKonL8pLkCznK5QCFIZv1SGKB8jWlIQuUIM4wZU4jjQ01bHx2N8LLkMtJrBXU1OYZ3DtC7YwaavIN1DU0UFffgh80MHNWBy2treRyBTK5/DGi11+76AlGgyqr5SmJ73sEHdPJBiG1mzxGRiIOD1kyWU333hFa2goM9mpqawwNrROpqStw+EA/ggomnmPHWwAAIABJREFUGaFcGuZw9x72bNhOU32JCa1FZiypML4tIZuzWAkHe0O6DgrWrZV0dioSW8vk6Qs5acUyZs6Zzcx5S6gp1OB7Hkr+CdOKas7BWL0s69iviaWq0XCZCNVU56o7lYVj6EbufOl7Km0Q3SJSEjlb25FSieFikaHhIiMjI5TLFeLR1W8IlOemG1h8JQilwrcCGWuE1U6HoI2bYFRidCXGJgm6UiFJqVjJMc5WNt3XJLXuNqk+YHTFX3mIMKyGdaCCIHXgcmAjsRaUcsmYONqRpzxnK2tdbpSQMtUWOMckleogsJBo5xGljnF8EuaoQ5PWKdhIj/ko2EhBRhLHyHRqY+PIPZ5OP6w2jvalDdpExHGSulRV8HzfbUGAHwTIIEAGPlJ5yDBA+G7yhLVuyqEUBuXylFJrXidc97DCS6lT1WmIQZsEHRtHP6240L6olFApxZg4IY4iTJxgwU25UtCjfI+wkCfI5Zw2I5t1QYS+TzaXJ5vPk8vlyeVyZDIZwjBIAwO9MYH4WI3Vn6MymQwGkFKx8eHFPHrzOsDDyDJCCM6++hpqPvlJ1h6oY8mEZ3nXLQNc3ZOwbPZs7nvyCSa3j3dhPxxtKh30gOapM9m+U3PvEyNUen/Jtp2Wy295PdHI9xC0sXfDRnLRAKWZZ9C3KYMJf8yJ4m727IzpOVCL0ZqL6g/R5j/JZj2fTKaRWdM2c9qEVjf6/d9YcUis4crFi8lN7uCjt32Wj/zHl7nx+r//o2xpjy0dR2w59xy3cpTe50CHpe+vr6P1zJ3Ujmv703dQgjZ69J/HAqRDu/dQvvXWY35ZUP7JT+jZsIHWefNeMmPf31fGWspW05/N8FxtAwPDQ9RrQ3eXoavHw4wo9mwtEj1bYv+WeuavKKDGZZg4L+S8SwxNLT6/fFKzb79k8SLDgnmK7gMxjz4iGRrxmTczYPqsiCkdkvMP+axfF/LM8wk7uhI6D0eE+TrmTJ9IR/t4Mpk8nqcox5Ygo7AkKDyy+SxGS5SpYIWgUonwrCSOErwoYtzkHHX1LfQe6gNfEeRyjBgQMiGTyzK+oxYV11HTqBEln3GzCjQ1TWLilKkU8jVp8/C7v+PWutwRY13TIKVESeEErjJH+8Qp1NTUYjI+GzZtY/++HQz0H0apdopD/4u99w6z9KjvfD9V9cYTu6fD9HRPHk1WllDGAgUsBLvIGBlEhjWGu2B7sdfG9rUXP06AgbXxEhwuNgYHQCTBChBJEkFZYqQZaTQaTc7T0/mEN1XV/lFv98woIWF8r8a3f89z1Oo573lTn1OnvvX7hhlUKtiz/RF6+xZgMkGl6VOpxKC79FVmuOTnjrBqWUat5kSZx8Yjtu4VbH9csmefR7tboV4f5tzLzmD1hrWsOftcFi1aShzHxGFQhmudfM5PvJYn4Ypn8Zr5+o9Tz4grTwCecyLv2dRvrZ32QTt60izVSJtZNzPh9Bq6IE1TOt0unW5Cp9stheFpSbUxSMBTCg+JxOIJCKzA1xavpAVRFJi8wGQZRZq5jkZRkCeJEyOXVC1dggsBGM/DSGezKn038Ra+AxpSKWQUlb8rvDDCCwIQotRwGNe1KEGQEE53IKWauw9CScIwch1PmKNYWevyJKy1TvisVKlj0XOdjKI4bgMrhcTkbpJe5Bl5lpFnOUWWzelQTJqi0wRTFFBu66xkXcfDahB5jpdleL5HkPloP3AgKgiQvoevIwc+PHW8w6IUqBIUGOX6GfIE61klUcppRsAiKTDC/d10XmC6GUU7o+hkmMwBJWNNCVgk0hcO/IQhQaVKXKvhhyFRtYoqE+bjaoU4rhBGEVH5CEqR+HxnY77m62dVaQK5gH/9V6IPrMIXFmUThHWJnL6UvOe33sP1b/o1Hv+OZDJdypdvX8dtN97DVS+8mA9/8jNc9aIXAU+cFAiUgr0TPkeOHiO0K1nLLiySMfl6AnUTIo5ZJcdQ7OYrn99G0Z1BnraescdOJ0y+wsIiY+l1w7TMOdx1x62MjwW87XUbiAcE3/3mLbz1rW991pc5+6U23ZomN5beeoOv/HgTex95hLM3rqOb5QRBwL1338slF1/4LPblJnmP/NEfYx/a/IQrLwFHmvDYNddy7gP3z3Vgnu2gtX5oGPHEb2ILWhfsvfACKIqTzgULey68AHv7Dxg679zndKznY0kBFeWxfOVpeKev5uCDOzm45xFa+zJ6tvgsXlhHFAXDUwm1zcf44aEE0xfx0pdKevok37875yu3dJmZydi+u07t9RXOOj9h9JaEG2+EwYGIi14QcvYZMNCvufrncy68IGDffo8f/Mjj0cP9rFq9nCjqxffd6rzGlgJOHxk7Pm8oJCr2ybSiHgkyo2nUI9KJabqTCbZo09vbpNHfwNqc8WMZtZ6CsckO9UqDngGfvBXSP+jR2xhm5ZrF1Kp1PE89o1ZIa0cNmZoYZWpiHCkkvf0D9PQOOEqJFIRBgFwwwLozzma6NcXOrY8R+YpatUpvU9Cod+iOduge6xLWLEkqUBEkE8cY6TvGomHF6JRk6y7Btsc89u6TpElAtTrE6o2ns3zjGtas28jipSupN3qoxDG+p+ZAxuyk77nUqfyena+fbc3lqs0mWpf5Cc6tyczZ1+o8Ryo1ZxlrjEYIl89RFAXdxOk0up0unY4DHWkZCIjWKCy+lPgCpLUoY/C1wbMWWWhsnjuKVJah08x1MspOQJqm5FqjT6BJUYrZpee5zoUfoKIQFUWuqyElwlP4cewm2UoRxDFBGGBxgKnQGlV2CWbD9DzfR0npKES6QEpFHMeuAz6bp6EkxhjyLMNiCfwA5XmONlXa6Fpr55yaZJmfMdvRyFNHQ0qTZK5LYPKcIkmg23W0qqSLznL3HZTnruuhNRhNpjW+LijyAu078KECH+V5LlAvCB1oKrTTc3gK6/vYwHc0K2uQWGbTLSzH8y6sNQgMwrhMHt3JyGfaFK0uuuvoX1Y7PYcIAmQYOOATxfhxTKXeIK7XCOOYSq2G5/v4vkcUxYRRiO+HBIFPGEWEQYjn+XPU1fnOxnzN17+x2p2EvLCIRcPsnTqdm9KcnzMN4LG5WfNZl13C4fFpMlOnEe3lYx/ZxUUXn8E//63m1W95M/c+uo1KGD5hz5Zrh5dw8+3fArPOpZE2GrDlYcTGdQgKNCGWpRzctpmcJayyEwRMI1GMeJL28jWsXDbMrQ8c4shRgSoE61Yf4I5HVvK9O27mLW9963OanFhr+f63v8tffvAD/N77/pxLL72EJevW8Wcf/BDvefdvkOYZH/nQB7jki1/6yfsCpifGSD7yEZ5ufc4CZstm8iQljEOey1TqsYMHWbRx45P2t+cH38ceG39qF5duwsG3vJnBBx981nke/571bzkDgSDwPBb0D7HuwvXs6l/C924aY3xmFPFAweGFHpMJSANDhcab6dCzVLBiacSOXTl335tx8EiHTFvMvjZbtga89DLB6tWW+x9MObQ14Y4jFXZtj1m1VnHWmYLBvpwVazyKQjDzg4haTw9CVlHS+dB7gUSI3H0hGk3eNijhYXSO7kp6BnyOHbZUekEHEbqVsG/7IUZWLiTtasbHEipNxcxMgkTQ7GkSxQGxUvQvHGLxisXUqs2TMmFm6wQ9LGDJsoRjhw+w8+HtjB+dwvMlIyvaxGdXkao+F4rooahWa0QipOJLsshHIBha3GTqKFTrYIXh2LGUNAERzbD/4Z301MfYc8QyekTRankY28OCBYsZPn0J687eyJrTz2TB4AiNepModKJK3zvZyvY/Qodtvv6/LTfPO554DWU4H8dtbWddmTjxARhj55LCkzSdAx1JKRDXmaMFSaNRCBfIZ60TfufOVarIMmyaYbKUPM0osow8S8kzN1lPi5wCMEKC52xghe8jggAVhO5nFBFUqw5ceJ4TPivlVteDAKkUYewmvAKB1gWFLvDKgEJROkzNBhQao9FFjpSSuFJBSg/KhRDP8zBGk2cp1lqCwGm9dAk2LE4Hk+eZAxulze2cmD1JSJMEr9MlLQGVyQuKJCHrdFBZRt4NEVnmUtOzDJum6MIBMpu7TpO1BpsXSG1QukBJRVhovDDD+D4qz/G0QfoeMjTIMMLzCzyt8QFPCKSVYCRGSwpb0sMySLsFWTsnbSVkrS5Fq4vNCjAWhUWU1xT6IUFcJazVCCtV6s0mlUaDKI6p1Wso39n5hmGIHwSo0uI3CAKCEqhINW99O1/z9TOpem8fXhRhLr2Uy1/+rwjgw+K84xsIge+HvOIXX82hqc0s79nBe39rAy/8T/fz6b9+Jbf8/RT/5bWv4Z9u/JLjZs+9TNB82cvo/rUDLUYA9SasXYfSEyg6YEP0hg2kO3OUtIgNG/AI+OqNnyVduQGdWUS1jztvu4UiX0i+by82Xs8Xv/wY27YeJi0KolJf8WyGAyEEL73uOi67+mp+9TWv4VUvvY1LX/xzfPh/fYwb3vgmfvD5G/nKbbc+4z6O51sYHjv9LES7/YxUAKs1W65/Fefc9FWkci3yZ9OW1Sf8/+wXa6c1xbGXXcvTgRusJd+yhZ3/6yOc9mu/jmE2k/fUKyEEKvCo1WusOesFrNl4DpMTk2y675ssqmhEVrCgX9L2Qh5qF1SHfc59AUgKbvt+yiM7Osyk2vnKT6fceW/CeWdGrFkXsXIEph9ps3TvJHuPtNj845Db74hZvcanf8CjNa1pm4ggipEiIvRAKo+g4pF2QOSGINa024KoKkhaBTb38YOIauSBzRD04jdbFHmL3Vty/MjHbwZkNmXHIweJIp9V65fQGZP0L1asWLWe/sGFhEF4ElC0FvJCk2UJnW7Hpev6IWmaMnasg4w8RtaPoJQiCKrMdDK6+TRYTRzFc/aN9WaMLQQm7bJ3y0GGVw9Qb0imp3LSoiDX0yRFi8fvO8DYwb3U45B6fYjhRSOsP2sJa8/YwNLT1tDTN0izZwFRGCGMJRs9SDI+jhgexusbRHhPrTN62r8zz87M4anqmV53Kr7n5+upazZ0bbYsDkhoY+YcnhACqwvyIkOkbuM8y0nThHarTavVot1q0W63STpt8qSLyVJkkSONwZMSDxDGINIMEkezMlmKTVwnY87CVrv0cW0NmRAYNdvB8BFRiPA8TBjNdTOCSoW4VnPgQnlOEK4UlVrV6RqkIopjojhylCbtwgY9P5gDG8AcrQejKUqwEUYVB0CsRZaC7TmwYazbv/LmtC4uq0RT5K4boTwPqTzyLCfLM9KkSzdJ8MKQKM9dN6QoyJKEtB1RZBlpp+ME84V29LKyC0KSYNMU8hytCwdGrEHmBilcaGFQ5BjPw89zlyTuByitUWHoKF2lyFz6HkI5kbexEoMLQsyTnLybUyQ5JtXYtIBc4xlTpqR7yDDEq1SIajXCep240SCoVmk2m1SbTcJKRL1WRygnqPcDd19ngZe7z7PJ8+qU6GrAPNiYr+dlHf+aTibHIM3hC18oQ4CeuKnl+9/6Fi+97j9z2/2WN135OFdcdYDsvZY3vONL3P7lC7go2My3v/sdrrn66jmRdBlBhLUhUljSyRZmfBQpPOJwKwYX7qOspaXPR9r7iINHsfJsCg0reYTlXky/ClB6EfLQAZavj9i0ZYgd27/PutU9bNn8MOefc9azuuLZc1JC0KzV+NRXb+LOz36O//Lbv83G1au48sVX8HIheOsf//FJd+iphhljLA9/8MNw+MizmigVX/86Wz7055z5nt/5qVZJLLDzwQcZf9m1kPzkoL/xd/8WUze8lsbA4HM+1vOm3CwbZTS1akxv/wjX/NLLKLJRhoYeZ8OaDJv6TE1o9u2H/l7D+tMl9z2seWh7ymSnoHBSBpLCsGd/h01bfK68RHHmGT53HA05PJpShBI/gHTK8oPbU7Qy+MpjYMTHDyMCERKHBWlHEDcURdejGheAwOQSpSxF1yeqdJgeqzOwJGZ0v6JnMOexh1rIYIqhkYV00hlaO3LGx9qMLI3oX7CQrCNZuqqfKOhjaNkIYRCinpA/YaxlZnqMrZsfYsfm7SRZRtgIqPX1oo1lcmKamek2nu/R19+Dv30LMxOTFF0449x1rF23gWq9j6HFy1i+ainJjglmOm32bOuQZZJaTxWN5eDucSbGxxhZNsBVV7+YRcODLBxaRP/QIurNBdTqTaIwLC06BUZrsulxJr56E90HHqXx8xfTf80rCBpNZ9/5FPV07/znCjierdPcqTFFmK+nKzFnu3aC8Ya1WOsm20VRuAC3PHf6JiGcSDvIEQKKPCNJuiTdLmm3RZa1KdI2RdbFFinoDKFzpLFIjaP1FBqTpI4yVArATRkQlxlDbgwai/GcTa7w1FwHQ4YhIgwRnnKc/zjGjyKiaoVqvU61VnM5IcLpKyq1GkEQoKQiiiOiKEZJiTUFeVHMgQ2ExBjr8mlmwUaeI6QkjGKEdBQyISWB7yhTRZZirAMbQs6CDWcda41zy9Il2BBSORCVZSRJRJR0iYKgFNDjbIOThG4lJs8yuu02eZY7ylrZ9SBJsZ02ebfrAEd5z8hz52JlTBlumGOUV2o+DMr38YuCwvOQRYEWAiPACIEB0BarjLP6NoY8KdCFxWqBFIpABQQhyFLD6fk+Mo7xa3XCepWw5nQaYbVKrValVq8RVWIq1aozFZDSvaYEFmIuT6Q0zDmFBpF5sDFfz8uaXVuP+/owcYSwKV9/34u4757DSAy9JWtSW8tn/v7/4e8++1l+89Wv4/VXhtTCBE9AbgXXv20bD3014PJXvZGr9x5EPeHT6dMlwrBt7z5qYUh+4+cQr+9FmAAQLFCPojgdhOBKo8iVomvWcrF8jGTJEiazlO0797Bi7XIuf9UIn//sXSwNLK97/Wq+8dWbnjXYOPnaQUnFJTfcwF0v+0986Utfom9BDyNhzJt+8ZV8d9Mmhvr751aUZmu2w3Bo0wNkf/je53S87nvfS/e//TpxED27lRJx3P7WWsP4m9+MOXT4J07MBIDVPH79DZz9vVtQ8hQegkr3FCUFURSxZsOZnLb2DLZtHUfLwyxbHDKwzLByraYS5eSF4NFtlvGZgkyfvJtWJ+fxnYbzz/JYtUaxd3eVsXrAqqU+CxZFFFnMXQ9YwuZC6pUIv14DGxNWI6JaQZErfN+iM49qTdFpC+KaRBuo1yHTCUXaIk3rRDWLF/gMLWywa9dBWtUpZiYLtJezau0g1aiPRcMNuhMezd46A0OLiKLqU1LfXEdrmtE9E9hihrzdZfMDuxmdHictNFPT03Q7LaRU1BoNosBHWMHatWvoawywcHCCerOfarOPkZXD3L9pMwNLAuI4oDMFtZpzvPGX99GIQ5auWswlV17BwOAI9VqFMAhQynPWtXNaDLBZTnJoH50f3Uu2+ce0lKV+5rn41RriVH7Pzdfzpsqp8dzvQtg5C1xbulS5bkNGUU4MC+1hTIEswUaeJeiii9UJVqdYk4LJEDZH2gJMAdq4SXXuVuptkkKaOPvX1OVlFMaQQanLcHQpKRVeECCiCBUEqDhGhK6TEIQBQSUmiGKiapVao05tFmzgAuxqtTp+ECKlJAhDp7+QwoneC+00BYGj3xZa43su7RprKPIMISRBFEOp85BCEgS+o4YJd/98P0BIRaFdl0CU9097CmsNSrk08DwvyPx0TmQuS7G9Ns4RLPGdE1aWZiAlqtRpmFyTl9oUU1ruumQO5sTulNQ0a4oybNGJ6JESTzs5veoGYHGCbM8D5TmbYAvS81wOh3YaHGuclbpXBgkqHP1NKtelUHGMV60QVmuElQpRJSasxFSqFeI4Iowi4ihymSqz4GKugzGbVXIKoYyy5kfd+Xpe1IkTVGk1i0743TlDGFZfNs3B6vkIu5UhbemkKbv37sVYS29vDzN2JdaOIgS88LwGj2/LOHBskil9Fm+5rODQoVEWD5+8mi6kwDOSvkaMyEH/wi8wVSi69h7gAFLAwW9/h/YjR2GDYee2rajpPnj7DYTiEJt3jmDlXl7q7+WM6Cgf2JHx31/Uz5lrDvA3n/7f/O4f/H7pVPGT62RbRdee9wLFp//mE7zxbb/MtW9+C//46c/wyosv5Q8//gl+/iVXndSpAbfKs//lL0dk6XNbjc1ytv3hH3HGn/wZSv3kldcldlYkB5N7D2I2bwEkbih/huPMnucPb2d002aGzj3np6apPC/KuvsU+h4LBkc45/LL2LnnIF+56XGCSLNoyOeyiz02rIk5fMSweXuXTuq+wELfOYkUuiAtLDv35jy6M+DKCwNe9krF5KRPx8B0S/Do9ph1557HeT93Pp2pDof27sKzikos8f0KzQVgTYYnAqo1ie5YvGbC5KiiOaA4ureOqraZ3OdTGYDJwwFLNyyjOTJE1s1Zc2bM6L6M5esGsC2JyAUjK+uE/gJ6ensJfP8pMagQ0Ozp4+xLz8ILXkCSJiy8+w6+9tmvsmfnY0zOTKKCGKE8JsePsKC3nzPPeQHXvOpalo6soK+nF6UkUVyhb2gE3w/oJjm1+lJWrLWM7u0ipGSgv4fhkS6to2CyhGajRr1aeUrKn9WadOwoM3fdRXLfvZijB+jkhukXnEW0aAleo4FUsxLPf+e3h3WZATpLytyBEOm5Yz9Td3K+nudVipRmv5tAO2Bgc6zOMDpB513yvEuWpKUZgXWUoswru2s5Jk9BdxC6hTRdfNHBl100GdYmmCLDFpo0KSBzOgObpJikiylcB8UYi5YSrZTraPi+o/14HqJSIahWncC7UsGPnEYiCEOiSkwUV6hUK9Tqder1OoHnYbEIBJVqDT8I3QRfqbkxQOcZWZa5XA3Pd1TQzN0Ua6wDI3npJDWbu6ENBYApShpVhi1F9Er5WGwptBa4eAsnwz5uUwthGBGFEVkak8ZxGUAoMMaSZSndTpssy+i0W2QlxUoXmrR0+GpPT9NttUi7XdcRSjN0ms51h0yngyk1LnlRUCRd/DwjyDNHHQtDdJKQdrqEnQ5+p45XreJFIUIpl0uoNbLUZXhxjB8EeFh8IfGDEuDVqviNBmGzSdTTJOrpIajE1HoXEFWrBGFIGEUOgJWZLbOaOHOCq+SpVvNgY76eN2WMQUqJER4Hy69ikReQF1ipeGj3Iu743IO86GyPmaTD6oF+4t5efnT/A0gE1npYK7B5yhvf8ErOGbyfc2/Yyi//VspnP3SMv/jYR/iTP/3Tk45pDRjrc3jG0lg+gtAFJ2SeIqIqdxxtM2ol1RveyLFC8/iefyZHc5a9m298p8LiRX0s/qWEeFkPg2YXl76iy7bHqxze9RjTrRYLGo3nfC8EjqLy7S98mU9+/kb++g9+j1/6whe44qqXcNu2rXzkzb/MeS84j/7e3uM6DWt48Hd/D3v46HM61qwVcPqBD/L4GWey5oZXP6lr8sSadl6GGGt5/OUvdTfyuVyfsRy45hr6Dx6Ya92fyiUExGHIirVncvEVh7j3/gfYd2gPx6Y8du0vGOg3pIVmx8GEwkIQhKw+bR1+HLFzx+O0psY5cKTLXfcFDPTGdFqaLVtyduwrKHTAGedcxHVvehVLl6/jsQfuZ2b0MOQFocop2j49/R5H96fUm4JuO2DBImh1FH1DBdOTmoGRmKmxgNoQtCcD/LjF6CGf5av7aR3J8ZVg6aqIyYM5qzcM0JmCvsGFjCwfIY4rJ1GPTgS3UkqqtSZxte6carSluWCARSOL2fbgwxzdf4zmkgXIOKQ1nbJwYT9rN6zntNUbqMYRXmmf6ymParVKKCy+qLJoScyBbWM0+iXDw4sYHZ1kYkwSh13Gj4ySn5ZAtfpkoGEtRTdh+sH7mfnm7egjB91K8OH9zNxyO7ULL6S2ZiOyErnt+fd965lCk01PMHXvPXjVCvUNpxP09j0tlWu+To2y5Yq4xTiQYXIwKUYnmML91EVCkXfJ88ytmFNmTVgPpQSCAkyKMF08mRColMJL0V6GlqkDGzrFZEUZ1KexucYkOSZzwXGFcXkXNvCxQYANAggCRBghfR+/ViWu1wnjmLhaJYycFW0YhS6zIY6pxI6+U61WXOq2djTMMK6gPM/pTcxsiKF1LltZhikExtPu37IMjHE0oyIvOxsCmYYIIcvMDEuuPLQp8yZK61upnChdKpdxYbFoXWAA5QUEUTQHSBxgc0Jzr7SfRUjy3Om/8iwjCHzyPHfnpTVJkpIkXWdzG0cE3S5F6py78iQl63ZcHolSkCZY7bpSmbXOQco4i2OdlaJ840IQAwu+tYTG4EWhA0tC4IUhKrQEBkIBgVSEvkdQUtaCep2w2SRsNogaDaJ6HS+KiOt1gih21K3AJ02drsXlubjskVN51JgHG/P1vKm5DIkTUrNyDML3OWxmePsbbgYkvyfPwheCm/56Ob/zsSaD/f2MTYyxfmWGJ1K0FPzFh27hw/99MRXfZ9PmPURxhS99+lO894/+iOCEMDqLB1LjV0ErzYLgC7R5HQLw6CLJkV6OjWos8m/iQOclIANWqZvornwZt/3rQ6yp7mV9s5eZrqK+cpDqSMqP71/EslUFM63OTwU2ZqttLUP9g7z/H/6Ro6OjTE1M4EtF7dILyLJ8bjtjLVNHjmI+8peIn6JXMGtRO/2udzF5xZX0Dg3wTNOwvHRd0Vpjtj069+/PdjC0gB4bp3XwAM2ly065QXTWN/9EjYtSgnqjl9UbT2f1aevoGMPg4gEO7TrIpi37ybWmm2YudE/5jJy2mFqjwtHDo0xPjtHu5mzd3kVnHknXcOhIi1wrlixbxkVXXsba9ecQRVV6+xqgAhA5uXZWiwagEHhVi9UKv+JBJySupcxMpIRVqFuJFTn1Xuimgmy6zeH9IStX9XNgxwzNATcB6nRzBpYMEkcLiOMKSj69za0AlJKUOcB4yiIbTTaecyFLV66h02phlEdSZARBSKPRpFGrU4lifCUd7QmQpRVuNarSv7SPOIwZOzZKtTHE4SMt2jOTtGcMKs41n+5bAAAgAElEQVQd9eFpympDNjFG+877ybY+jM1SR0NJU9JtW+k88jDh0GJUHM11av6tgOOJ3cW5f7eg05TOvt1M3fRNgoFe/EYNr96DCryTXj97L+fr1CjnOGXBGqzVWJNjbYbVKVqn6CKlKBJ0kWJ0htZuqmykQikLVqBk4ehSIseXBdYr0L5GewWFytEyp7CZo/foAlMY9zDaUYGExHog/AAZRRBFUGozvChEBT5BzaVPO5pOjTiKnCV2OAs2XIZDXCmBiIAid+9dQQmojCXPc/ceNxqdpeRp4miVXoEw1n3OZgMCC5fsDTiRthDYMqDPKunoTZlLPDe+o0khJdbz0KWFbK7dNWrP2f96Ybk4YJ19MGX3RanSqldKBLbM7NAUvuu4aGPKID/PjTPKdUuKNKNIUlLfBynIlcJkmbvwosAIgS4KdxyjEYW7HplliCxAZhkqy1B5gSlBgJTSWdkKiRKCSEhCKYlKB6mwEhFVa4T1GkEJMoJ6jbBaQwUBYRzjh6GjhXoeRV5gcAYDp5I24+lqHmzM1/OwDJXyqzdrdyBNWCQkZpZtaSyBFPQti0C4AfG2791G5p/Bw7sarFv5OPd8rcuOXTMM1irsn5xhorucxYMZh48cZcmioTIsyGJFgRYW2e1io4AlpsFOMtT0JKetWgamTZ4tY1F8hJFFI3z8z7+N9kMWrV3DDx7W7N2+n9f+/isRfffzze/28erXN0jocvOn7+LX/uBcvnHz13jH2972U90FIQSveOV1xJHzLx9euJBFg4N859vf4h8++gne/ivvmNt256ZNjF97DbbMt/jpymImJ3jsrNM578BBx099mi3zcoqUdDuI4rl1NWaPZa3m6G0/oPmGpaeMo8ZcCYnyvTmPeQApBHEUsnjpKi674hKOTE0QVBRdDdPtlKL8AhUC8jxh60OP4QcBU1PHMNaSFTA2VTCRDtPbX8Mc287Q0DBX/eeXcdnlV9O3oA+Mpd7bS5pJVNhh7FCXBYOSidEavQt9kkTQv0TR7iiafZbWpGJgMYweNgwskhzdqxFRSncmJG50mJ6eYWymSq3fZ/Rgh8FhSWfMEK+osXDJIIEfIJ/Q1Zj9eeLk+sQtPKWolYJTrQ379+1k58NHWL62j3p1Vmgu5/7kjoks8MOIgSWLWXbaStqtNuNjRxleUcF2QeSK5oKMvBXRPzRAEERPesuYwpC3O0zdewftb30XfWAP5E4cYwtNcWAP09+4FX9okGDBVSdN+J+pngraWEpb02d6XaFJjx1m5kc/onP7d0gbvcj+JsHwMqK+/vnuxilbs3kaBmsKMMdBRpF30XlCkbUpshZF3qHINdoAKFAWU1iMB54o8GQOKicIC0JP49kcWWSQp5hugpZdjChcJodxi0oai5HSCcB9Dy+K8apVVLWKiiK8KCQIQ5TvE9XrVBt1okrFWUyHAUo6Sk8cOxpVGLoMDd/3XLJ4UWCtCyQ0RVEKnxMnmtYanTvakRJlN8KCTRLX3bYWqwtsnjv6j9d1A17Z+TZSYrXLBkGAVR62tNu1no8t80e00WhAej4iDLFRDFJisK6zUDpFCSHwgxBfKZdboSRKuC6/g0vCWQt3EwI/II5Ckm5CliTkaUa300V5HqkfuBBEbBkUKNCAKh2ybKkNUcbgW+vGrFJP4QcBURQTRJHLyIhCfKmIPI/QU4Se7zQycUxUqRDWavi1KkG1ihdX8KPIdTPC0LlvlbkdMstK62ROGIRO3TFjHmzM1/Oi5tw8SlJPB9e6tJ6HDUNmTJeVS4dYaCVWeOwyBmEn0bYPbQw/d/nl3P7d7/HHH5liz9GFfOFjfaxdtZlN34n5pRv6+Lsv9vHy+C7uvuNHLH3Vq8DCuhUrqUuFsBrj1zAigp4N3PKpW9h1eIqlzQZ3bzmN7bu/w9rVlk6nSXd8koo5gjZHufU7e1jmFZwbfo09uxXfu9Vw/Z947Ht4H1OFYGNzB7/xib/nHW9723NaPZ3tMggEjVrtpGfSLOf9v/FbfP2HP3DOIIDWGROvex32yOjP5o8xeowd3/4Wa6+5Fiue+rwHSs9aUUrVnmraJcoeizhJRjn73OwlaYQ4tbx5nAmNAD9A+MFJz3lKUq3V2Xj+udz89e+y6e4HGB0foyhXI8EtnmV5zv49O5ztsjGO9wwgfPqWDjK0cAEzkylXXXMV17z8WoaGhgk9J6QMo5ju9DTdTsZgXwMrQ4SyyMgnGwMZQWEFcSCo9kBrRlKpFowe1vQuUhzYK6k1EiZHJXFzkh2bCtafN0K1z2e6ZVi7cZC4uoAojJ/ThLjQhjTLmBh3NL5avRflh0RhiB8mbL3zYaaOjTE4vIjBoaVUqzU8dTwey9MFTRnS29OLLiwDixq0xwMaA5KwHpB3I9aevZTlK9c4a9sTjm2tpUgS2ru3M/XFb1DseNRNgOY2ANvp0L3zR0wO9FM/+0JkT8/c9T3r7sKsBqNMQH66MtqdT+uBe2jdfCvFgb3oI4eY/mqD+PSNeBdd7rje84DjlCpb/sfo0rlIZxRFhtYZJk8xhQMb1qRYnSJsgZKgpIcLgBPud+HcaEMFyrdIDKbI8EyKyDuYtIsOOuggw+Q5XQwZEiOcNqOQEjwPFUaoWg3VbBDV6k5wXK0QRm7iWqnVaDR7qFQqVKtV93mzFqkkQRg5TYGSMGuXm2fkaRdTFHhCoBBYrTGtlsup0NrpG9LUaVaERFmLyTJsUbgRv0w0t4BR3vEATWsdYCi7BxawSqGlRCiJ9Xwn2i6BvBUC63mYMETHMVZKjHDBpIW1yCCEahXiCsoPQJahh0qhpI8qk9C1scRxShgGVCqxcwBLUrIkIWh3EL6HDAOSIiXHzgnvRZBjjUEY501plYIS1EW1OpV6g6jMxqg2m46SVq9Rb9QJfJ84DAl832X8BAFBGDrtTBQ5UBiGTrjv+2UauQMZs4tXT7ewc6rWPNiYr+dZlY4LlPlHBoQ21KTkG/80zL2bGwimWYQlEEf58QP7+LM/+zMuveyFvPt330Pg+xw+dJTrXn09H/3AOVx82gN86XMe7/qA5vH9vbyk3SnF1xZ27UY/vhO1ahlWKTao7exON7L1WA0jDevlY+z45hgNDD8fSfYdmeDA0UOsX7sQm1Q5NFqnsSJEL9/AoUea7Nt9CyJezg9vrrByrcAfXsTO7dt/CqABUzMz+NKjUq3MDTYG+P4Pv88HPv2P9Deb5QssO77/A+yjjz71Dn+KssD0L76KYnIKL/CfcpsDVrDOWsI4ftrR0GLhNa+Dr38NMT190iYWQEjiRk8Jq069eqIbDbhulO8p+geHWbJkMVs2P0BRZMfBRFnGocRyH8f3mOUJ27fs4Ni+UYb6h7jwhS9gyeIVhL6HFG7/gecTK8HYVEK4UpB0FI2+jKmpiGiBZWYcqgtyJkYlfYOS9CDUBgSttiUtoHfQpzOdIEJoT1tCb4ZD+6cYWdrLoZ1dpAfVRrWkJjzLe1ECqGNHD3D3D+4GIVi5ZhlDi5eR5Jrlq5ZyWAoO7TjKgZ1HWHN2mzUbzkbK0DnTWIstckSR4ylF4IVsOOMM+hcuJEtc0FdzQY0169ZSqzdR3hOc2LQhm5qg9dAm0ocexHQ7jj7FCQsZ2qDHjpL8+CHSowfx6w2UfPa5GyW+xqQJnVarFKg+jf10UTg6112byLdvdcBHZOTbH6F1573U1p2B7B981t2V+XqelC3HYmOOJ4LrAq1dN8BajcAghUUKnFW0LxHCw+K5roIn8JQl8ASep1HWZWgUxuIrje+5h+dppCwQ0mClRgswUlBYgUYhPM/lPQROEO7HMWHVgY0oihzYqFbdo1JxAXvCUaFmXfSEtQ5AGIMtCoo0oUgSTFHMpaKjDbbdxqYptiiwZVCeNdZlJRmDyTOX2G1xXYxS3GzLxQRb2toKKef2CYAqBeRSIH0fWy6gWeu0KHjKdRq0dmCDsqsIoLWjOwHoAqQsXRJB4IEsgwSVwPqWMIoAiyw1YolSGCArcgqt8aIIL8/RUjrQIyXCWKQ1SCFcFyOKCeIKQaVCWImJ49jd22p1ThcT1+qEYUAURYRBGShadi78IMALQ2QQOKDheSeADMmpEtD309T8SDdfz7OyCAyNchpWadawSiFueC2B3EJqliF4EBB07RqkeoRjR44wPjaGKQq6nS6XX/FifucDf85r3vZmtt8aEaqE9737AIs/N8ZLmLVfFahVp/GoCWHHAfqE5ZzXvIZ2Zpg8tpXlJuXSGy7j7z51gJVrWmy4rpdPfWuclStX8po3DHLf3n7277yV3//9V7BlR8K/fvYe1qyucNd9i/jCpn28+z1Xcc+jOcvZSqY1oXrypOZJHG/cIDs6Ps4bXvwivnT3vSdtN9Pu8Ju/8nY2bd9eOlQYJg8fY+pl1/1MVz4Eri2++bpfYP0XPk9YiRCcPPEUVji3EE8R/MrbSP/mb+eekzhgJIKQFR96HwcuPp/01999fN+ARGCaPSy89qWnINRw6ddKSaSQJ1HABOApxcDAEJe+6BJ2bn+cyckxiqIg8CAI/fILFyicPaO2gtwK8sKiTcH4oT3EajnXvv3NnHvepfQ2mnjyOFWrUu9h+bo1ZNu3UGgfVWQkE5rAM1gpqESGZMYgPcGRA5KhpSGH91kWLjLse7xF3DC0JizNQUE6E2JsQmt8mkOeT/9wxLaHdlGvN6hV63gnTIaf6a9krSXpzLBr86NMHNtHs6eXu791D0bdwciy1Zx7yRmcffmVTBw7zMP3/YgH79zC8NIVBH6/W9UEcsBUqs5SU1qGhhZz3qUvJIoiJG7F0lOz4trjZbQlm55h4nu3MPWpGyl2PeYSe2fPbfbcrcW0WmSb72Pif3+d8I2DiAV9c+5Qz6qspT05weF9R8myBEv1SVjbFJpk9Ajjt3+HmZu/TnFgL+QGi0EfOcTUZ7+IN7KQBVe8hMrwkie5U83X879mqTW6pPzY8iGsQQg7O0/G9xXKeiBDBApPSTxP4ElNFEoCpRHGxxM+oVII7aEzRR4J8lDSjSRZbrAKjAKNQAuFFR6ydGoK4oi4WqFar1Gr14lrVaIowvd9KtUatbpLpY6iyLlBFQVGF0hjEdYJqXWaoZOEPOlSlBkeorxGtEa3Wug0dR2JPIesDM3DYrTGziZ2ly6F4oSun5lNUrcl2EAg55ZpSoWhdK0eoZSzfBUClEIoCWGIjSKsUli34uLoq1GEKLQzkAkD1ypSEpSHCEAKheeD8D03Vks3Nge+TxZkeL7vaFa5S1sPowhTFGjPo1AK4wd4QIAg9hwtqlpz97Pe06TW00O1p4dajwvjC+KYSr1OradJEDirYJf+fTyUz/M9pOceouxmPFH79x+15sHGfD3PSqCEZLEVs8vf5b9a/uSTC9n81a9yxYdBbFwPwLnnnM1HPvpR9u3fz7Ztj/HjB+7jD3/7N7nywn4e+XZEYFtMdepcfUPGP/zVcrLjh2Hh6lXE9ZiFzSpBXGWFfphdZjGremOiJQOcfppieu8h3vnec1jQP872+/dywYYOp6+t8t//YJRlpw2wfMUYf/CHj6MOTfCGX7+Uv/zbHzMw3MeFq7fya/+jyxt/43IOHTrM8sUjJ6+ylj+zMvzo2NgYN37uc3zmk59ky8MP890776AahXN3pd3t8suvfS0f/8xnUKWQXueGx658ISTtn3mr1QLZLd9gy/kv4NyHtzyJH79CWFTZk9j4sY+zuZtS3Ph56HbdapevGLrrLvoWjbDgv76TH//t32IefhQHJkGcvp41t95KEAZPcfRToKRCVCoQxU9+SkAUhmw880wuu+QCjh3ezuL+hOEBQf+wjwgCrBEwMY3tdmjZkLE8YuJozuExTSuvcv4FF3PhxZfSqDXw1fHJsBCCuFJlyarFjI2Nk3Q1zUFFMqGoDxdMHFX0jUgm9xt6hgxJt6CbSho9PtOjGYuWBOzb1aV3IUyPCgYXBxzdJ6kNGWYmu/QvjJkZS9i6ZTuDi5bi+z2oZyOkFuD5IfW+OpV9A6w5Yz3qLI8sS1i4aIS+/iE8PyAII4QMCCr5Sem3FtBS4vc08H0f29VUmzGB75c886dOmzfGUqQpU1sfZOrGr5NtuR+bpk/6PMzRpLTBzEzT+sb3aF94LvLMC/Ab9WclGbJAYS0JFrzZ/usTtjGWvNNh+r47mf7SNyn278Jm+fFzyTV6z3amP/s1N1G89jr8RmOeTnWK1Mnvk9lJNHOUOiHcIoSnJL6nMMZicTQhhMKTEt93uoIwUMS+QRDiobG6QNisFJQbstQQdi1ZLlAhiFwAEmkFUjrRcxwGVMKQahzTqFao1WtUajUn9vY8JwqPI4IgwFcSayVFSWPCuK6GLQp0N6HodijaHXSnDXlBoTVWa9AG025jky4UGlEUziVSu9RsSmqVNfo4xRT3Wc0tc05U1jIXRjf7AZ21BEYIrPKQnkII6baTEislBL4bZ5UqH04rIeIYkbk0dRsGWN93gCTwIYzQYe4oUFHoOjfa5ZbMZmm4c7RI66SfnqdQvl+CGef/7klJ6HlUw4A4CGk06vQ0my7tu9Gg2mhQazapNRoEcURUrVJpNAnCgCiOCYIQz/fmsjLmxOxS/ETHx/9oNQ825ut5V7PiqxNHdgv8w6e+4VYnuzFWgHXLlVhr+e1ffRe7HrqPjeev4f3vXsrll9xLKAoKq/jgJy7mvb+b0ypiwuD45La32WTl8DAvXFYQrT2DY94RvvLZTdQHFK/4hUtpJQ/Qu3iI01dPcce29cyY/Vx63XkIJjm4f5y3/18v5PHHdrB7+wHOPqOP88/dz/gHZ3jLRTGV8AD79hlWDYxzz513sOz66588UbKGf/nkJ9l95DB33Xwzu8bGCKt1cq1pT7fmVjsssPmRR2hNT3PeeefNvX50927E47ufQMX5GZa16O3bSGZaVBr1k57qWpg14vOl4PS/+QSH3/EOjn3soxRFTuUlVzNyxhnI8ktkyc1fZ+97fgf7o+/jX/5iVn/sr6jWe/89zvr/lTqJVfsU80SlJM3eQVasXcHqFQs57/QZhgYttZqkyMBoYCgmDCIyr0Ir92nPaLbvzNh5YAnnXXQWQ0OLCTx50gRHCPA9j4GFgzTqvYyno3RSDy9IaHdivHpAO/VoDCmmWyn1hmD6aM6S0+okbYsfCgZHBO12gS8sSUfSO1AlL1K8IOHIoRbN3oixI9NMT45RqzaeTFl6yvvhhJpDIyMcfPworYkuK9auotHTRxAEeJ6HMYZue4rx0WkWLOzFP0Hkba3FGOdcU2hLOysIhaHVaWMxxGGEp9RJCebWgskcXal1591kDz+Inpl2k6in/ZuVlKsd22jddR/BwhG8ymqEr550bU81/XersArPD55EM7PWdTW6hw8yc9udZFsexCbJ3MRm7jqThGzrQ8x8ZxGVM8+mvnoDMnjqHJP5OjXKraL7eH6IKhcHdFEglcQKhZA+QqhyZV2ipKISSeIgQCLxVYgpPHzfOTMVVtHNJEEi8XSG8HEPFEI7uo0nFYHnEfs+Vd+nGgRUg5DQ9wl8H1WG7HlSImddlpIEk6WYNIG8QBQFpBmm28XMzGA7HWynA7mz1xVaIwqNabedTkM7kEHhfs4CElOCFyFc8N1sYroQck6z54CIPA40jHPW0mVHZA5kCIGQylGwhEB4PsQRQimE8lCexPq+c+DqdrFxBxtFGN/HeAoThc76NwzRcYaXRc7ZSh9Pdi/yApOm6CRFp5kTtFsXposnEMpDKM8BjSiiXqtSjSJ6enro7emhUYYgVkojjEq1ih+GhFWXCO4WVgJ8P8ArAxaFcF2ZEwHZ/59qHmzM1/OvnuaDaEoXCI3z4H7Nu9p4KkYXOe//4Af55Md/k//xltvwMHRMlR89eh6/+s57ONL+Jvv/W8Qv/1rE+z/3V+4QQBQEvON3fo/Wo//MPrOBr9x8B8f2Head//f1rF5yhPf9Sc7r33QBU+2H+OdPP8y6VXUWD43yp/8zYdWSkBddtJ+3/7ZleEGTd75ZYT3J2WubXPN6y+0/vpi1w/cwvHoxf/XBf+T6668HTp7MFNrw5S/fxEUvuYrR0VFyYzn37LN5ZMtmPv4X/5Orr3gx4Oz7fvX1r+e2TZuohK7bYa3lwLveiS1y/l1LG3a/70/Z8L73n3TuUhhOtNgNgpAlF13Akos+7Raq4KQVroVLljH4L//C7Pr4bFDR7POnWlkhXMu+pAU8VQlToMiohZBNZnQ0mAURymgqJiEgJxENWknEsXGYnNFMTvgsXrGYDRs3UK3UTnKCojySUh4DixYzsmw/rR1jTI5rms2c7pjPotUeE6MwOBIyNaERFaj1QLsLi0/rYe+OaXoGAg4f7FCrt5gal6zY2ODgbqg1EqbGuwwN10knEw7s2c3A4AieinimhfdycRdPeSwYXMIFV3q0p7vUKlVq1YqztLbQyTKOHdxPa6LLhvNPx/MCt8pZCm7TmRZpq0U36XB0/Ai79oyyf+8xevt6WL9xNYNDS4ijeA5wmELTGT3M5A9vY+aLX0Uf2g9p9hMBA8ZiRg8x/ZVvImsV/Ff1E/T0Iv2n1m+c2CURuGRg3/efRH1wmRpTTN72Pdrf+jb64D5srp+4OygMevQwndu/x8T6FQQLBgjn9RunZLkJsofyfQIigihD2ADlKawpHHgQAitmwYbreHjKUq34hD5IERB4OVZHSBVQGEU38wgShR9LvCxFhRaVaqyVCKuQgI/FB3wBgRCEFjxr8SwIYxBGQ5GjU4lQORhL0W5RpCm620GkGTIvEGmKaXcwrRa200Z0OpAXkGUORBSaotPBZKnrhGiN1WV3wDq3JmGtc3icpQvP0oQkCKko3UScaYgtk9at04nYIkdrA+ZkV0Nbfr6U5+GFIUI5jQplcKENQ0zcwcQxJgrJfR/teZhKjIwrqCjESzO8zOkKrXUZIbpwjls6zSg6HXSSUKQpptBlZ0qhlEcYR0RhSKNWo7enSa1SoW/BAnp7e6jX6lQqMXHFWQdHcew6lWFYZmU4+1rlnWDN+zTzmqdd1PgPVvOj23w978poQ3cuJK782FnB63/pIlZYwT42gYU//dBH2bt7Ny+/6mpuvvVWvvJPd3DJWWuZ/OYoX5xZzn99Yx/7W23O/z/svXeYZFd17v3be59YscP09OSohBCykEASSCCRMTbRMsEIHLAxxhgbJ3yNr+1LMMHGF1vwkQwftrHBRAMiIxAglHMeSZNneqZ7OlRXPGGH+8eubs0oIAmQLfCs5+np6e5TVafqnLPPetda7/uesplQ7mX73AirJieXn1UC5zz1KZzzW78OozdQzM1x3tOfjchL3vWWO7nx9r38SjzJO94XsLhvH3/zl+P8349mXHP5Af7x7au5YeeJ7LvzM7zuz95EMvbP/MXbBX/xe+PM7p3hvR+6nt9+7pO46OqAW674KllRkA67Ks45Sm0Ig4BPfukL/P5rfptnvPCX+dXXvoYPve8CVqQpd9yxDe0sgZDMzM7yW2/4g2WgAVAUGeZbFz3sx0IA7ff8A+0//lMa42PLv2/JACcP20octmgeVq0uTInTnkgbRSFS3j1v/9MIMpbDOay9/5uCs5bFuYNM3bmHx53S47itObXEEMbGExRFicRSigxrM/oZHDgAjURxoC+w2iAFy8RywVAwAd81qTZG2XDCVnbsniGJD9FtBZ6DkQtqo4a5gxlr11aY2d1nxfqAhamCaiVidDyls5CzYrLC/FwHF2UsLBTUq5LOgkMFGfOzXUZGY6b2zHD8ST0vf3sfvALPBXXk+YAsHxCGMSqIGVmxltEJhxSe0yIAiyPPc/bvPYgWBhVF9HqLBLJBEIQYa+gN+gyKgpnpKXbcuQfMgLGJlczNl1x5SY9TTs/ZvPVElAyw1lH2uixe/n0WP/GflLfdiCvywy16fmjYvKC4/QZan46Jjz2GxqlnEjdHEOrus/K+xsY82PCk08OTh6X96dxyHZ3PfgWzdwcuz+/1usvdlbxEH9hL+zMXkmzdxMhZ5xKvmESqn+qr4n9UCDEc5yFEuBQtBFFskBiEEhiTE4RLanMOIdyQx+HloZMkJgolUiaEyuFsiiWm0CFxFhD2FCpWBEmfIDIEYYGwYK1AagisJdKGsDSoUiPLElkUEAaAw2qJtQ4blmj8mqI7bUyWYXo9RJ6j8tKDjX4fOl3o93CDDLTGFLknZ2tNmWVegW0oBeuNOMSyS3igFGqYXC8RoZVSBFGEVEPH9CHh3DnnE/6yoCwKyjxHFAW6LP1rDAnry34awntjCOVJ8QRDudwoQqQpLkkwcUwRBtgwxFWrqGqGimOCakaUVxBKIhxeUtcYbGnQRUHZ65P3ehTZAFtqX9yRChVF1Go1atUqI80mkxPj1KpVDzaaI1RrVdLE82CieCg1rAKCKESFEVIp1HAk7H8KJ+OB4ijYOBqPuFCBorKsEjMcJRKCFz/lWqSTrB8fR7a7nHvOk1FPOZfLv/ddtu/Ywa++4AX8x6e+yF+8KuC4cJbNK3dhteFXn38ipZvmpb/2KtThZF4B1bRClNRY3LmDJz/pbFAR7/vQpcwdnOX3f+l4PvDRafbfvpefP73O7fZErrn0Ik54/FoW5Tr+6YOX8/OnrSEKpnj3u+G222+j++rjed+nG1QW9nPWc2f5jd/ew6M2xUzPTLNp3XoAtNa87BnP4m8+8mGO3bKFf/zAB/jCJz5BKAR/93d/z+v+4A2cdsIJ/PWb3sQf/68/J0USBzGHp0Fzd21fJuE9nFUQB8gip3PVtdSf9bTlRXNTFIM9YpjoiP3I85xtF1xA8dGP4A5OQ72Jq9WQZ53FsX/3tzTvMZb10xbOWU+UNN746V4hBDJQqCih1YvZN1sjiQOiICAQYJbmvXEEShNGGieMd/eNYqQMKLRXubHGoIKAKPQylVIKwiBkbMUkoytGWZybR/ccUeLoLRrGVjg6A4cKBFHF0UpekS4AACAASURBVO0UVBoBc/t7rNpUY2E2ozle4cBUTKVR0F3MWbs6pTUnqFYNi/MZ4+MVOocKet1FarUG4WH8BOscZugorI1hbuYQB/ZMk9QFK1ZOMjo2SRRFRwBL6yDPB8xOz9PtH+LO2+6k6Ek2H7eeam2EvNRkpUFElgNTs0gRMLl2hPHJjTRGquy8eRczB2bZsEn7UYlS05/aS/fiyyluuRE3GDw0E3vrsL0u5Z230r74BwRjKwgefQqBum/1teXjDpTGUJTmCOlbV2qyqT10L72C8vabPNA4TILsXqmG83r+etcdtL9zGeGqNYSNMUT6U8ph+h8WS0k2KvTVeyFASILCIIUXA9BhhHMlOOO/2xKLxKkQJwOMCXFhgJCB5yLICBlGhElImCqiVBElkjCLCGNNGA4QxoC2SAShdQRlicpzVJYhsgwVxV7ZyBg/iqy197awYMsCvbiIGQyg28X1B4i8QOQ5rj/A9LqY/gCbZzhtcGWB0X790brEDs9noaQfZ5IStURSj2OiJCEIQ9LhSJEKQsI4uru6L8RwXNJi9DDZzzLybECZZRTZgHIw8CNORY413rHbOY3W3reDIY/DSgVRBP0+LvZdjTwMsVGIyDKCQUaQJIRZhslypJIo/ChVUWqKsqSfF/QGfbrdLoM8J7MOEUXIKCZMFZVKhXqjwdj4GCtWrqRerTE2OkKz0SBNvWN5FEYEQehBhlKem6GWuBnqAUHG/yQIchRsHI1HVDjwTqRLN/Lh6BQYLDGSAjsxjmj68YRACN705rfy/vf8LVtOPZ39N1/Juo27+NePncCWzcdRur08++yruXbn4zjnmc/2KhfLryVod9psX1yglRdMXXQxZagQ1vL0E05gzVmnsuuzn+bEx2/iea/YxFvet42VY3Xe8BLDX39gH3t3HuBP3nYsb3/PhUzNLPDcF53Iez4cctsNu3jdL2zmjrv6JMUiv/K7J/Ddb3+HTa98pd/nIOC1r38dL3jCGZz7/Bfxpre8mReefz5KSJSUbNqwgWc/4Ymc+7RnMDs9zUglRevi7v120Ln6+nvJrj5sx8QJFvfuZe1hS2OyZfMRiiNueVuY3rWLPS97KVx5NW7JXaLV8pXw225h2+c/w6NvvY3qxMR/yf4/HCGkREZePeW+bhlKCFau3shjn3Qmn/23HUy3NavXbmCkUiUWkAOFtZRFgSl6LMwcZMeOu1DhKE954eMZXTnJzrtuYd/2Oxh0M0bG62zcejwrV62nXh9BBYp6fYRjHrWRGy5vURubJ+sIoqSgvRAyujpgdiZndDxg160tNhzfoN3K6Q8iGitDkJJGo0JRlJhiQKZDgkqACyDraHqDEmNg5sAUI2MriUKfhGtj6PX7zMxM0et1kVJRZH3m2jN0d2Zsj6Z49CnHsmnrsUjpH7MkFdrttNizaw8L7Q7NyUVWb+hxaHaW6UOHWJifZfu2u5g5sBcnRxlfGTB11zzVkR1Uq8dhKChLjXUOW2iy+Vnmv/Y1Bt/6JubAvvseV3qAcKXGzE7TvfCriDQhWb0WuXIVUt0/cdPhq6N66LPhAKcteWuB1re+Rec/v4Y5dBCG3bz7evzyOWQcptWi/62LULUq6bqNpGvXP+juzNH47wsp5XBkKPBedhJP+pUF3nYvwDo/PmhM4T05lu5lLsLoYLk7ZqzCECCFwqkAEUqCyBEmECWOOA2J4pwwEghTYooCZT352ZF5L4oowiqFEYJAlxB5GVkT+BRPWue5Ga0FD8w7Hej1vZhCnnsuxyBD55mXsbUW6wzWOCzDbobyCbQMQ2QUEsQJQZwQJilxpUJcqXiDu3rNe0kEoXcyD8JlQvTSCJUpNWWRIwcD6PV9R6XXQw87Lq7f9zwLXWJLDzoYurZb51W5XJ7hshATRhRBQBGGuChEFiVhlhPEMeFggO73CaRAObDWkJeavCzpZjntwYBOv0+mNToMvfpUECCVJE1TarUqIyMjjI+P06jVGGk0qKUV4nBJYcrzyKRzCGMRyzdCz73hMBXK/0nA4r7iKNg4Go+oWJr1F49+FBYvo+eKjHXqP3jjW6t0CfjmPzvCICQcysatW7uaT/7Lv/G/3/5OHI4gMFzwoe/TN3DsplGa1RZ/+PIbuWTHo454rVu2beM3zz+f+VYbgK6zUPjk+MKbb+Hrv3M7YRhyw61zvPHdkv137eG1f/4n3N7fzbY7PssbznscF98S0Jq/i3N+7mRe9oIar331lfzOLxzP2S+z/OZr9/M3bzwJU1O866/fxitf+crhOIzgqS98Edc85zl86pOf5MRNm0gqKatXruGcZz2DIIA1jz2FTZs3c8yWzeya2o+Td1+qDuh++H0P+bP9oWpCD/DI7J//CX7r15d/o3fthLXr7rXdoNdn12mnIluLeEV0gQj8giuG7uZubp5bNm5i/U03sHrrMUsd+Z+eEMNZ7SACdd9LqFSSpFJn9ZYTWb3pRCbWNDj1jCcxPjaBEkNlI2vpdTscnNrDTddexu5p2HzSsazdspU7bruRbZd9F1ncTrU64GCecselJ3H8E57E45/8bBr1JlEYsXHjFvbesZe52S6ddk5cERSFr7CV7ZxeqKiPSGbnBqQrQvbsarF+U50Du/uMjUbsvktQGStZbJXUm4rFlkaSc3DfAuOjFeYOzZENBkRRTJZl9Ac9rrv6Kq76/tXs37+PMI5Jqw3iRLJiRY3mSJOZ6TorV6+jWlNDBRzQ2jA7M02hC1ZubOBkzg++eyntVofW3AJlPqC3MI8JDKeccaYfTUkNs3tm6bYyVoxPsnrdSiSKbGGe1lWX0v3cV9D7dkNR3PPwPLhw4IoSvfNOel/5Ju2fezThuc9CVO42M7x33j+E+MOulDMWk2UsXncF7c9+hfKOm3F5eb/7cXgX0IEfV9m/i95FF9M56/FE4ytxYfwzObP9sxS+Yu3VoRAKh8U5ibUC56AsLVobyiInzwboMgPnx4JM6Udu/JikIDSSyAZedACJDARhbIkSS5IaslwRJwOy2IH2juLOGC+bXZaU1lICpXWUWiPSlDDxAgaoYJmMLbIc22otgw3X92CDPMeVBbYssLrEOQ/chRSIQHh570BBGIFSyDhBxAkkFUSliqx4o7ugVvPu5Y2GV8MKw2V37MM7G85atC6RWe7VC3s9dKcD7Ta23UYPBpRRSCbwvAqR+W6LGfqaWF/C8sR0gy5LChVQDMerAmMJi4Igigh7fWwSEQhBwFAtzhgyrcmKgkGWkRUFuXNQqRA4h5SSOIqoVqvUa3UajQbNRpNGrUqjUiUNQ5QQCGORxjC8IeCkwEqFjMIhZ0Usy/QejaNg42g8EkMIxM49SCdQQrHpmON4zAmHuGv/PqwAlW6ivWdquUsRSEkQBFz4uU/xyy88Hss+euWAUCk+/0/HcPWuUU5/ziaCw6oMg6LgWWefzcG5ufvdjVIbSm3oDw5y8OBBBPDWv3obSimMtVzwlW0stmY5Y+Uka88+l7/6+2/ywqecxqafP43vXr+X2OxhYgP8yxeqDEybxW6PkVp16S2SJgnnv/KVnHbmmfzD/34Tn/3ShXzo/9uGHhoeHdo/xUf+/eNM79lDtT583HDffpSuhoxjXKmHRLyH+Ph7bN58/OmIe4ytOAe7P/0pxLCLIeoNau+9gFVPfyYqCtj1rndSfPzjcOAgLhtw4Befx+SttxzRbfqpiiUixf39WQikBKkEcdCk0RxldHQFS4VzYz2Y3tWGmakSFaYEgeOOW65n3+23sTq9ksc+tkWz4X0zbryhzV1XB2x91MlUq3WUlFSqddZtmKB9qE2UTpMPItJ6yaFpQ73paC8YRsYjpvblVEYi2u0+7UVBvzOg1vTVuTAw9LuG0VFJ3tOEcU57vmSkGdNtZ+RFRqfVYteOOzk4s5erL7udgzN3cOhQm7QZ0StmybuWvXuqbN60HlsqVq9fT5ImhCoacpQ0szPTLLT75FKxfftN9FuHEEGJsQLhQHcXcMEYaSLQ/TpnPvkM4qiBlIr1m9axas1G0Jr+jm10L/oBesftHmjc0zHxQcQy4duBzQaUO++g+/0rqT3mschwLSr+4eNUy89jLGV7ge4Prqbcfhu23+MhtSYc2DxH799N//qbaZ5+FjQe3Gsfjf/68If27hFI/6MFLDiNsxpjcrTO0OWAouiTZx10McBZjXMWFUQoFSLEsEpvBNYqIieIogglA8KoQpJo4rQkyQVx2iOKCkxukSr3SbsxWGuwzmKERAPaaD9SFUUIJVFCeqBhLDIvoN32Era9vv9eFjhd4qyXhUUYhHSghB/xCvyIl4gSXBRDGOHiCqRVqNSQ1TqqXies14lrvqORNBrEaer9coZO5keAjWFno8hzZH8AvS6206FstZCVFNfrUUYhA2cpBxmFgNJ6Az8PNMzdJHOcB1tSUxYSpySh0URZRhAERFEEYUgoJdFwrdZu+Jiy9J1la7FCoCqV5cckaTJ0XffO69VKShonREoRGAva+4yYoXkhUvj3GAZgU0QYeWL8UO7WnzV3x0O74w0lKpZMFpdw7rIAi7hb1e9HO61/xP16aHEUbByNR1wIIXBbN/lMQAne/ra38d7PvYttV61DYnjvx2uc9pzHH7F9XpbcevVVvP+Nq7HaMRqEfOHTm1k9spPf+N02X7/2PwF/eyjKgmc84Sz+ZG6OW4BvAQfwpmI/7GJdGqEw1ld+DswcAOA7+/bxnbe9FYbPxSe+uSzfe+YvzmGtIUlinnr2WTzpnHN8VyYMOOvcc8E5lAp48e/8Ls95xa9hnMM4yy033EC/0+F//cmf8u1vfpMPfPT/X94HcMh6k4c2OCKYuPCrdHttBi946CaAwXm/fMTPvfYi4Yp7j0F1/+xP/dIoBFtvuJbRjZuGYEIw8o53kr/5LdxYb+B0ib5jGws7dzG+ZRPuZ6zJbJ2jKDJmp/dTTRoc+6gtjNSbxKFi6SgqCc1GkxNP3kpzRcj2O7dzx013ctlVX+aEzQd52pPnWbOiRygteSlwxnD5dTewf9d2Vq3b6quIUcT6Y45jvt1j/64O/XmDDnM6syXVDQnGCjIdoCJFr6tJKo5D032k1BSFotaMKXSPUhuMidClI6k48rLACk2712PQ72FDw03X3sJ1V1/Lwel9mFIzsH1mdmp6/T7jo1XGaiPs29/FZI7OWR0vZYsHVYNBj7137SeqllRHJXOzfdqtA8zODxiZmKAxErHQ0RzzqHGkjRgfb3LqGefSHBkbFhNChIP8wF4WvvhV+t/4BnZudtmJ+Ec9exx4ac+Febrf+CaLjzkeee7TSVatuU+zP59j3s2VMmVJtn8Pg8uuxMzPeknQ+3md+w1tsK15BpdcRf6cZxEe2/jZlKP5KQ/nnE/sl5J868EFrgCT4WwfZ7pYk2HKRaxuY/UiOm9TFj3s0PhPBZEfMQosUlnEsGojhSVQDiECojAgSRIqaZWycKSVOv0kQxcOHeZYpUCXWGOxrsAKiRVe1c1kAwhC5NCNG2MRxiCLAtHrQVEg8gyhC4QzCGdAWkRovUlQ6JN2kggXRrgghKQKSQXCBJI6qlInrDWI603SRoO0Xicdgo1Ko0GUxJ7LEA8J4kN1C2f9ZyhL7TsqWeZldet1dLVClsSUnS4iDNDWkEU9+kC/1BghMMZ6cDAEe9Y6DBZtwAgBWpAYiy4KQqkgCCiHYEcN5fQ1HnAUWlMOgQZhiBRyeG8OSeKYNE28GWIcEwUBoRDIoamhGwwwWe6Ld0tmhYFCxTFYi0wMIlDeN0TKH627sQQqDvvRy/0f/ocHkFt5MIWP/6Ji31GwcTQeUSGO+J9ACTj1qU/lfX/1Vzz767MEwOzcXXztkvceMZKQlyVnnjrBxOgBpHN87I3Hcsqm/bz1Y6fzh2/9bdLYE6yNc9x4/Y0U11/HGcDpQvBy55gCPgtcDxwEsmV18IcW7vDv1i+MAN1+xg033chNN9/sFycBF/zDexhq8t3rebTRmGHF1jrH3j17OONx3mNDCEH60pdTfv2bD2nPRh91HKNRyLaH+J4EgnDtqiN+F3Z6iPEjwYYDXG/gEzglaa7d6FvwS88jBHEUIdavxe3cBc4xe8kljG3Z/DMGNcAYS7ezwP49B5hcN866DVuI4wRjLUWRY4wmilLCMGbF5FqqIxPURleSZ4u0p3s85lF9JscGVGOzLDtbrTkC1WPQ72OMRRuHNg4rY+rNGoOuwAUDOq2ISqpZbOXE1ZDWvKaaCNqzJZUGtGYNK8Yj8sKS1AMWDzicKMmLmKiikKGf88rzPlknIssGjIyuZN2GCaYONhhkKfumFmh3+kzPHCQf9Cj7I+ixHOQGnnj2asYnJpFDsrW1lmzQ58DBKeame/Qyydz8HAvzHWZnZ+n0e4x3quR9w9hEDZuHjG1s0GyOUqtUkcMkxQwG9O+4lezSq7AH93k3Y340oHG4nK1zeBOzPTvofOsHhKsnCUfHESq91314maeB/8eWJeX8PGZuxu+Pu+/9Ofz17hUO0Bp9cD/FzAxqU3F/Wx6N/8ZYGgGyQ38IZzXOFmBzrB1gdA9jelg9wOoezvaxuo/RfXTZXwYb1mmsCykLSRwrTKkQQmECCVYhAoFSwgOOOCJPEuIkJUpSylxTRBFWBSAVjiHgKEtcrrAIrNaeSyY9R8Jn4gZRlsgsQ+gSqXOE1UjpEMpBYL1RZShwoUKECpdEEMUQRFCpIpIaIkxRlQZhtUlcHyGuN4kbDZLlzkZMVKsTDTsaKgyH5p1DsGYdcih5q+KIIAoJgwAdBoRSEFlLGQQoo3G9HsZBWRRk/T6lsxSqRGvhC23OJ9/DvhJL7uWBNQQaAi/dNSTLC5wQODzYKIfdDeMcNgg8V0Z66d4gCAjDiDjyX1EYooZeJWLJq6Tfx/QGuKLw0r9K+XFhrRGhB1cuTiAyOGWXuxs/qXhQa94w93C4+158hlLE3m3x4R/1Ogo2jsYjNHyrWgpBFIS8/+Lvcd5TR3nvO1fx/e3v5sTjj1/eMi8NxSDjg38bEKsch+DsFx3kua+a5NV/+iqe+9zneaBhLV+88Mv81Xm/xAeHScNVDj4WBtRLw2NxvBgYAwIcs8Acgm/huAHBPI4+UCK4b/rnA7wjB2ZJMseBzh98UvG633wVT3/mM2hWqwgB657/PG7lwfEwBODihNrkpE/+R0ag1XrwOx7HbHjWc474VWXjxnttZo3BZZl/zShBhUeS4xz4EblVqxA7d+GA/lVXwCvPfxDv4hEa93EaWOcY5Dl33Xk7B/bMc9rZJxMkNQpj6bfb3HDtlcxPtzjtCaeyZt1m4jCkIhWVtEKA4phNBceuz6nEJYFwWCcorWC+H9LSNUoZMNtaxNlZZg8dZOf2u9h9x53cesMOjn3MapxuMj4GrXnDZFUxWCyoVRTFoKTWVCgcaS2hNdWmMarodnNUVLDYUkghvMCWNJi8IMQnVXGSsnHrsbQWM3RZpbZiik53kebeEQ7NzCGFYtW6NWw+ZoI1Kzd7BSulPDnceXncTmeACgxRpJlY2UTJzTQnV1HmGXm2SBInjDYr1Ot1NmxeTxInBEOCS1nk9PfupPW5r1LedgO21/WTBT+pw2gdttOm/71vI5KYeO1GaluOQ4bBvUwVjzjWxqC7PdxgsDzO9WBWhqXrYblgYi2216FsLZCUD7N3ztF4yOEbWktKShpdFpRlji37ONtHFx3yQZuiP0dZDiiyFmU+jy7bFHmbLBv4joixqKBABQFgkEJjTUmoNUoY4sgRK0ugIqJYUqnEaAv1RoNBv8A5gc5ybNrxfhdFMdyfEoPDDtWnPOdomEhq7X03jB+XErYEtDfJDsFFAhELiAXEChEPVbIqVVRcQUUJVMYQaRMZVQiro8T1UdL6CGm9SWXY1UgrXoWqUqsSRrFXZgqCZU+lJdlcY/z4kSy9EhaDDAZVqFQoowhbrdJXClUUEAQUxtAf5AwQZFqT66GZ4HIS7ceIAoY+I8YQLnUstFi+aC0CjaNwkOFFOkqlsMp/XlEckyQxaSWlUq1QrXn39SQKiRh2NfLc80pai5hOF5tl3swwCJBRiKtVvVu8tX6ULQxRKvDJ/I+R0C+tO4L7kI6/r0XQOZz1figsfU5LRc3lJxPLXwI8OP2R9/CB4yjYOBqPyNDGYKyvCOzeu4+P/8s/c2ozYUTN8LXPf4lHn3QSjzv1NASO7178bX7tnE1MJPtxCPZ0juGlL2/xgQs/z2NOPB4pJNY5/uNTn+Ifzj+f91sPFd4gJMHPncx3v/89srxkce8e7ti3ny9/+Utc9PWvo6cOgLWEpeY8HKcAMTAKtIEp4Dp8VeVi/PU8h1/IAArunXg80MV8z3UjABTQabX48z/8Iy744AdQCKrNJvKYY3B33fWAz+2A4NxzUEMN//rfvpvub73qQS8sq7/5DarNxvL+ObyEoAzuY/m4B49D3OP/jiOrvO7a6376COJHxNL8tg9jHVmpmTqwlyt/cAOl6dFaXMetN1xFqQv2H9jL1z/7dQ7NTHNw5ud52rOfzejoCsIoYfHQAbpT+5hoLlBLMwIJxgkyLTgwl3LJ9RE7pkMqO+/itm07OTR1gJ137WT/3j2UZcHKdXWqU1XWrI3oDiqEiaXTtlQaAcZCmjqKXCOVwwlD3teYUQUqIE4teVHSqEfkuQNnsSJAxgnOeV+AdRu3MLJigq0nbmHbbdvZt2uakcZe8q0dlDIIm1CN1tCcqPsO1t324DgH45OTrD9hLVKNMGgPKLb20Lqk38nRWYus1SMNY8Ynm0xMriIIPLnVasNg5gCtS77H4OLvYNuLoB+Kzu2DDG0x0/vpf+ciFk46lvDFK4hHx5dBs4Oh/Ofdx3vJyMyTQY98uuXzXApIq4i0guu2EVl239ee0bi+xpr7HsU6Gv+94fDnsbUWrQvKIkcXPYzuoAcLDPrz9DtzlGWffNAizxYZ9Nt0Oj36/YxSW3Rpl529a3mOKQcU2YAoGWBNRqA0ShpUWCdUMZVKDCJgZNRQakcQRmAsutultM57VWhNpjVhWRKIjED4iQAAtXRaCocQFiENIrSIAEQMIhWIVECiEKny0stJ4hPl6ggibUBYRdVWoipjBHGNqDZGWhujUm+SVhuk1RppxRvbhVFEkqQEYeAleIX0n5t1Qwdv7QGbMQRGE5QlQaUgzGsEtSqkKWG3g05iWkaTJykCQZHlDKSkYwx9bciH7uU4h8IROEGKx0vJ0MtDAApBILyn1vK9C/wolZRYFSHjGJWmJNUatWaTRnOEkaYnhNcrFdIoQhmDLEvs4iJmbo5ydg690ML0+r5rFATIJCYYaXpqRVEgAjV0Ivdy5UKEP8aN7r4fd5+/XQIapR4qeXl3d+fskPoxBBhS+g6YUsgo+ol3X+4ZR8HG0XhERl4U2GH34Y9+97X82vNTzvnrhEpU8PpfmuH15/0Cn7/iRur1Om96/eu4+OOLZDbh0ptP5h1vPsiXrr2esZER5LCqsmvfPt75ildwgbWEwCeAM17zav7y7e/gwi9+mWsuv5Tnv/hlbD72WF7/Z2/kz97yVoRztDsddtx5J5d++ctcdNml/Ns11/IB5zgOmABOAbrA0/EXfh0IAYdgAYfBg4WlmMePasHdi9/hFc5T8J2VJQp3Aw9wIgRv++hHuOi883jmM5+BFIItF32bux5zErTb9/kZ3p3sKDZ/6MN491Y45hUv57o//gPEYueHc1SCkOiMx7HmCU+419+C+wIaDxB+9MQRnPZ49GWXD/fxZ4Ot4acVfEdjYWGOa6+6nGuuuBwZ5HQX+6RRg/nWHDt23MbuXTuIo4jrrrwVJRJWr17B6EiTxcVpZqf3srLWQ4oSAeRa0OrGXH5TyKVXC7rFIq3sejqLi3TbC3S7bQbZACckdkqQ5ztojITEMqFZ12RdGJ9MyQeaKBb0BhnSSWypUUISBj4psLag35PEKWS9glhJpJSURlOWBdYahC0Jw5g164+hPjLBpq0H2HnnBDPTcxRZSVqNWLdxFWvWb4Dh+JznMQqCQBEQMTraZPX6zYBi0PXVXgTYwQL7b91LEijq9SpxUkFKX002RUHvrjvo/eBq7MyB++VF/NjHEKAoMdP76X37MgaPP40gOQUZ1IYjB4erEPmQQUDY8ERZhv4Gh1/PArz85ep1iA0r4badMLMPzD2uPCEQSQU1UkGGRwnij9xwQ3Kyw1rjx10L3+XQxYCiGKCLAWWRoYtsqEZVkOd6qFBlUcYDliKUlIUkUAFSDtBlitE5RhfIwCCEQylJGAmSJCFNK+hS009TVJxg4hwbBBgp0KWlNIbSOYyAcFit9iZ1IKRD+NK/H5eKBaICpAJRUciqHIKNEJnGiDBB1quIpI4IqwS1JmF1lCCuk9bGfFej2iSt1EkrVeIkIU6SIcE6Hhra+a6ksRZ3uJqI8NeRkAoV+OtASgHCAxInoJ9lVOoNstIQdTqQJFCWmDCkUIpMSg828EmswxEiCIcXn8TfdxX+/5JhsYAh0EBghMQqhQhCZBQRJt4rJE5i4iQhCiOiICQQAmm8o7rLMky3h2l3MIttTLeLMwYZhrg8RkiBaTYRQYDNcj9mpTXOWD+u9uNU1e7ZDr3fU9SBsb7zVZb+yxjv+A6HAQ3p3zsOZ4aGiQ9j1e8o2Dgaj8hYqhYL4IP/+q/83svO5hfPWMAhOX7rHhYHlkZzhDf/xZ/zwic9kQ99scvVF8/ygqefy3/e+KdUkwSfysJsq8V55z6FdxlDjGABuGh8nEv//v+y7fZtvOf8X+GNzvH5C96HVZIfKEWxapLHnH4GoxNjvONd7+YpT38an/n0Z/jay8/nmCVpQHwr9jdkwPN/89ex19/ArbOztIxBTB2kimNGWGLn+R/nlIaX4Pi55ccK3oVjLYLvDtP+HyCQOObCkAJYKRz9wvBvwBut5fd+5aVcc3CaOAgYXbeWtVdcydQzn47bu++Iz295wsYePgAAIABJREFUXYpiKn/5JkbWrWWp3RxGEWs/93n2v/BF9wtUUJLaJ/+d4573fNRhvgM/vBvyYMhoED/xCeQf/KD/efVqHtwK+giN4RxwaSyDrM0tN13LTddcww8uvoqpqZ1kWc6a9cdw8pmb2H5bnysvn6XaWMHK1aOMr1QcOHgX/c4MSXWC9sIi061ZTnAFAou2sNCJufSGmE993jHXkTRXSQyLJHVHbWycIF5LqUv6nT7zs9Mc2LuL7WMVNm2tUJMJWgviQNDtO8I6DHqOSsMyKC1BJUWGEaY0OFXitETgb77VZoJQivZ8m267Td5pceD23RzqzqCqMfXxSRojKzjx1BHWLbZYmJ9l8dA0M1MHuUleT/WJVYLRMaJAoZSk2RhhcnWNq75zDZOrd7PlpOMZWzlJGFWxxrL70H6mOz0mag0a46OEUeJHuoqSfGGWzre/S3H5ZcvjUz+RQzf8fsTTGYft9cmuvISFLx6LTCs0TjgZGQXDw32YG7AAFUUk6zeSnHQy5Y5t2E4bod3dZ3QgkdUq8eNPJzztBDL7XcrWDAwOcxdXwldFtxxLsmkzKk5+Mm/waPxkY1gZckNisrUWqzXGlOiyQJc5thxg9ABTZmido8uSsizJ85KisJTaEobgnKIIS3QpMIFCyxCrM6zOsbYELEEgiUQEUlCvS4rCd+SzQU6nXsMZTd7vY7KMMi/IjSa21uPYJXCsvHytRx5+VErEIKogaxJZk6iaIqiFyDREphVUWkPGKbI6ikrGkVGduLGauLqCaAlsVJokaY04rXpDv9BzNKRaclUXw06gWR6b0mVJUXpzwCXABngn9iAgjhOsdQipKEpNc7SNcdDp90nmF8itRQwyTJZRFCWl9uR2hy/wSRwKQYQv0Pki3d3FPoMXgcmBXAqKQOGiCJmmhJUKSbVKpV6jWq9Tq1WpJDFJGBA6EEUB/T5msY2en6ecnUXPzmE6HZzWyChEJikYjapVPeCpVJBpiohjRBDihlL9DAugS/Ej3fnEYV9HnKNDXpEZGiMOBp5jMgQcS2MEMggQYYhMYjBDMYGhRPHDBTiOgo2j8YiMYKhgIYRgvDnCM1/yR0wv/iUrmgv8+utDPnPx94kCxdOe+SxqjSbHH38Cb/jrmuckiLsTiEFRcNqWrfxta4EmsIDj95tNLrnzDv7sD/6Aaz7yEf7R+dX5ZViccbzMaNizh+v27OHto03+z9vewde+8TXef/75/Ls1w5asoIvjV1XIOz/+L0xOTqLOfyWDfp/SaLIiR+HHt+Io4vjjjuE9v/Ma/s9FF/PW4d4FOK5D8M477+B3y5Jbb7sdrEEhsFJy8de/xqtf93ouu+R73PTa13IygnfML/D617yG937oQwRSsva4Y1m5Ywd3fv4L9N79d7h9uyEMQYTU3v52tjznOcTVyhFOpgJYe+5TqO3Yyc73XUDx7nfjBgOkttCooJ73Ao55zwU0Rpp4l6J7Lz7W2SPI37D0mf/w8RYBHPeSl+Be/OLllu4Duaw+UmNpjjsvNfMLc9x+81Vc9OXvceDAbmpjTU5aeSL7d8yx9cRjWTG5nj137ubUM09n/XFr2XbzDvbu6dGoK+ZVxsYTYlasiSkWVmFcDeN6FFqza1/Aty82HJgNaY6NoouUhZaf6bfWYcp5eu15BBAldWTQ4rZbbqc0BeGjjyeKRsmlQiYVoqolrCgIMnqdHtZVlqufzThC5AFYUCrw7X8hCaOAMIpQcUq8IqJ7sMeN37ua7qCDjCTOOjq9DodmZjm0by9lmXH8ox7L+g2rqdXrRIEikJJqvckZ5zyJQ4fmuPXGW7n+2uuJ4hCpFNo4Zg8dAmF47OPOREWeVOqsQw8G9O+4jex7l2EO7ANt7oU1ftyz54ixPkAYi507RO+i7xCsmyRdt5lodOTuLYYjGgLf2YhXrWfkJb9IOT1NfuM12IVZT8qVAtUYITzhZEZf8GySLcewmEN7/070/t04rUEIVLVOsPk46i94FunGrbgo+qnF3j/rscQTcMsdDnDOLkvhSnmPrtawm+yWxuaRw16uxLnDM8bhl2+foaTy/hRBggoC6jqm0OCEJMty0mYTozVlr4cb9NG5BzbaGYxzw+f2DUYlACWwIVABmQpUQ6AakqChCOshUSMiqKQEaRVVqSPDGkF1BUE6gYqapI01pLUVRHGNOG0SJzWiuEIYJQSB5yUsrePOObTRw3EzTZ7naF2S5wVFkaO1GYqfeE8LKQSBkod1QUOSNKXRbKCNptHt0mg20cbQ7feJBgOCPMfqEmGNN+LDg4vEv0U/UoUgGnY5ljoaOZALQS4VOowgjgkqFaJqlWqjQa1e91/VKpU4JlaKwBhEv4/pdtGLi+iFBfTcHOWhQ9hOB4zBDsGGEI6g2URIialWUZUKNkmQUYQbqmIdbvT3UM68IxapJeB75FSnBxtDxSw7yDDdLqbfww484MAxlOgNUWmM0xVckoAK/D6yZFT7k4+jYONoPKJi+Xpyli9f+GXqtRp5lvPVr3yVL/Y286wNiktuneL227exe+dOqrUaZVFwzWVXkJUZ3U6HkZERjDVc9NWvsn/6IKrV4tv4BeeLCF7z26/hwv/8Ah/78Id5nnXcOHxNi+dgiCEB/D+E5PW/9/tcfPHF/PpLX8p5xnIQgRCOa5zjS0Iw8egTueHa6/jHd/8dZpiEHFm18Nu/8td+k5Nf9Mt88nuX8NEhAdQN50m//LnPc+tNN/GJf/s4CInCDdvMki98+tOMjo0xGwesyw2rBFz+7/9OGARMrFxJe3ERXWqscFSf/GQW5uZASE4//XQ2rZhg+oorGGQZtXoDIUAFAdnAK0bpskSfejrlRz+GHRTQWUSsnGRiciXX33QT2pTESYIUEqM1Uila8/MA7N6zh+e94AU/wgEWSOGWx2weVkbawx3OobVm0O8wc/Ag3/7Sd5k6uJcVqxusXLOZ/kKHYlVEKBvs2XE7e7dPETcjKmmVUERsPaHOyskxbr7qDm6+5k5Wrx1H6gGDLEHrjNJYpmcce6cM3UxRFUOFFedHLKIYStcjVJLJVWs4/pQTmdq3k6t/cC03XnMjMwdbrJgYY+7QGlaMr0CmowRpShgryv6AclCgyxAhJFESERchQSBwrqToFaRpQq1RpVqrEcYpqzYeQ1JrENUirr/sBvbs2ce+fbtZXJynKAukVDQao0ysXkUYJctURikFURCwZt0Wnv7cn2fjsZu4+bpb2Lt7D4P+wDt225KFxXlmZ+Z8m18InHUU7Rb9bdsw+/fgivzHrwjeT9yLT6QNev9usmtvoXzWHFGzORwDZDldBLyXQRJTO/k0il+epjs2Rnbj9dh+ByEDwq3HU3vaWTROezxBfRTxlLPQe6YYXH4ptt0CpQi3HEflrNNpnnU2Qa2OFg+/MszR+NHCr+di+N0Ti6X0JpoqiJAqQgUGFcYoEyNVSRBEePqRBQFhGBKEijAKCcKYIEwJo4r32YkqhGGCCmPCKCEUKcYptHUUWuCQDAYZab2GLgrybpei1/deLWVJaQ2FsWgcEuFHeqVASJAhkAhkVaDqkrApCZsBcTMkaSRE1ZSgUkclI8iwQVidIExXEsRNqs0JknSMIKwQxnXCqEIQxijlCwNCerBglyvrnlNR5Dl5llGWBYNBRq/fR2uNHiq3SSUJw5AoDAkD5a8/IQhDz/2o1urU6w1qtRp5XpCmXeK4RxxGuKIAbQidJQZSBBU84Ejw4EPh7+sGz6HMgFxIyiDAhCEyTYmqVZJajUq9Rq1Rp16rUaukxEr5zkhZ4no9bLuNabU8V2N+AdtqYTod0CUijHBphlASPdYCJVG1GqZaRVZSbBwjwhC3JIX7YAtswwXPA9ZhN0gMwS5Lsxt3c1Sctd43Jc+xAw+QTKeN6fb8WJcxoLxEr6tVUcYrlckg8KCIIWn8YeBvHAUbR+MRF0IIvvjNi1hotajWavS6Xc4+98nD9qPjZe8W6LJECOFbtsvmNmBxvm3qJE956tMxUtNZ7JEkfjThLVoThiGdToebd+2CYWK/VJB/tvDphnDw5jSmyAviJOHm7TtwzqHCAGcs59RrvHqx49cMIXjt772OJE2Hi6hPQoMgQABppUI2GFCp1Xje8547VL1IkFLyln6fSrWKc45//MD7hwpcfp+cUCxd8n4hudtACJZmYX1F7J7J0r27q37VMsYbIoU/ZC58ad+XlEPg3hyNJ8FwVO3Bh7+RLP3v8J9/eiPLCg7NHGTP9mlKO0cYpVTrYzSbDZRNOP6k4xhbWeOqi+9i5doRwqTOrdfeSqfVZXziBMK0weiqdaxal3Jw+zwLrS4zFUV3oKikmsFA0Rtoet0ec615Gs0GRZ4xd3CeMAjYvPkEXviSczn1jMcxOrGOL372U1x/xU1MHdjD9KGDhEFIJa0yMjrO6NgKJlevZHzFCCONKkJGBIuaIA59ZUspZADKCrqDgqZ1RFFIFEWEQUAQh8RxhcbYKo4/6VRmZ6fZtXMHB6dmABifGGd8YgUbN25izZoNR5xjSklq1QrHPern2LDlBB531rnMzc3S7/dZbHf5xhc+w6XfuYQwliRJxfNIjGGwbzf9K27EzM/4bsHDHMvXkLHY1jzFzTeT7dlJunYDCIUSgmBJvYXhfTkISFZMMvG8X6Jxxpn0t2+nWFxESEW6eSPphs0kKyYRUhI+5nGEfzhB946nUc7OI4KAdOtm0nUbSVZMoqKQIY3laDzSYqn5IARS+ntPEEQIEoSrgMvRZY6QAdZZnDNEpSFOLNoIlLZEVqBUQBgFXumoUiFJq8Rpg6QyQpw2idIGcVojjGtImWJcgHEObRUISZZl1BpNdKkZdDroXg8z6FPmObnW5NaSD5FxKPzo7JIbuIoFKhFEVUlUV8QjAclITNJIiWt1grSJiseQYYNoCDbCuElaGyOMR1BBQhBWUEGMCoZAQwwN+4Zmsc45zJAEXpQFWZZRFDn9fp9up0NZakrtDQ6lVERR5D+LJCEM/UhPOHTwNtbSaDRoNBqUpabd6dDtdskHfVweQKmJjb27oyF8VyMaAi3J3eNTHmgIciUpwxCShKBS8UCjUafWaFCv16nXqlTjmFhI39XIsiHQ8F0N02phFluYxUVst4tbAhtlgQgDTKuFUApdqyNrNT9OtUS6D7xk8eHdA3fY6XVELItI3T1y5jtr4jDwIZa5kA680WOe+65Gr4dZXKRcWMC0216qV2vPJ6mk2DwDZz3BPQyRlQoWhmT2n/wKdBRsHI1HXAggjWPSyUkAmsNkfIlw9sPvxPfeoJnW77XVeLN5xPZL/zrEvRP1pWe8h2zSikbz3tvcXzS8mtNItXrEto1K5UG9h3v97RFIcxjWsflho1T33OVH2Ft4SOGAIFA4a9CZoTZSp5P5MZ9uZ5EgaDC5ei3z0zNUqzGnnfMkFhdbTO05yMmnr2VkYpKdt21jau8UlcZWClHS7lsOzkpmWzAxBpWGpFpTCGUoCku7nZP3+0RRzAknnMR5r/glnvTkpzIyOkF7cRGR51hdkJcG4wxZXtLr95lvzaF2bye6OSQMI9K0SrXWoFqr0Wg2WLdhkjhOGROjVGtV4kqVIIoJZERWeHO/OAr9yEMYMr5yDc3xVazfciJlWXrpySAgUN6QLFCK0lgKbYa+BD75KHVJqTXWQZKkFGVJuz3P/j0zaF0wvmKCtFL1M8RZRrF3L3rnTlye4x6CU/h9bflA59rhHA4BUBaY6Smynbuwpz0RYkmAr5guFQGW1SQDRdgYIajVSTYc4wsDCD8SFvw/9t60Sa7rvPP8neWuudUCgFgJcF/EVdRuyZL3Vrs97e5weCJ6+sVEf6f5AvOmZ2JiemY87pZlj2RJLVkrSZGiSJEUCYIEiQIKteR217PMi3MzqwrgAkKUKVn5j0hUViLzZtbNm3nP8zz/RSG7xYWQKfmd95KcOh+6jAJUFIcAMNV55vjbMdZe4deN5VRDhGmG1hGCBK9zjLBIEbQcKkqDWYAMvzfGAxJjHdYGRymlI7JeTtbrk2ZDkmyNtLdOmm+SZOvE6Yg4GSBVive6y5PQIGSYVI+GQas1mVDPZth5oFLVbUvlLHHXJFp09xGgpCCOBCoWJKkgzTRJHpP1UtJBj6g3IMpG6HQDGa0R9Y4RZ8eIogFROkLHfZRKUDpBdhMNubBPXeBQBz7QqCxta2ialrppaJqGpm1p25B8rmT4XIR8i6ijZEniOCbPc5xzDAZ9BoMBTdPQ7/WY5Tn1bI6IQs5F4gSZD4VGTkefgqUj15I+BdRS0miN67QaSb9PPhjQGw4ZDIedA1VGHkVEzqGMgfl8WWiY3T3s3j52MsHNprj5PCzgowZsi4sjzP44TA8GfexgMd3IEUmKiGKUVh9ienDwTeAXXLwj/Klw3QebNHzbhEKjKLDTKWZ/H7OzE4qk6RzfGoRWuH6Ob+qusWIRcYzq9YOQXsnAPLiVQMAPgVWxscJvFN5rQXBYlHl7W3j/+y/+fbdHL297n2r/wzzrB9/3/e5xq/vh48Bv5Iv6tSEMaQRJ3mO4OeC11xtsXVGXlu2i5o47hsRJhJlM2Nzss75xjK23r1HO96mqjK3LV3nz1TfYvrIVMi1ymM2n7PiW3X2JEJ6Tm4a7T3pe+qWnLuZUZQnO8sgjj/EH//oP+dRnv8SxYyeJtGa3rdjb3qepyiMLZ+vBGofA0bQtQpRM51PU7nZ3Yk94/dUhSZqxtr7J5vEN8jznzOnjHDsxRr9g2NvbI8vykK6b9YjiQL9aTNZkN21bdDcFnUOXaSiKOW3bUhZzxvv7lGXJ7vU9xns77F4dc+ntN3nppRfwpmaw3ieKQgCna1vM1jXc3s4yKXyx39/XRe19bv8wR6h3Hl/Osdf2QvcyTrpF3yI3wGPbNuhIjAmOL8tmQNeYMHQe+4FeYpsG17QHzjCANQYhBE4KZBThhP7tphf+C0YoNCRRFAe3KOnwTqKkRqoI6zRClyAihAoL8db4MO0wBuc9UidoFZP3+vT6o6642CDJN0jyzaCJyIbEcY5USZjVKwKfXiqqumYwHNK2LfPhkHI6o53PsVVJW9dUxhA7h/CezAfxtPKh6IglITxPKZJIk0QJcZwRJ310MiTO1tHpJjJaI842idJ1lO6hoz46yroioys05Ltp9sK1ZcFhHcaGSUbTGOrG0LYtbWtCwJ92QaOiI4yxXVNRopQkTTOss/R6Pfr9PlVV0+/16GUZdZogiyC6Towhxx/SahxY/joOCo1KSGoVtBoiTYl6PbLBgN5oGCxvB30GeR6mGlKi2hZRlbjpNCzWd3exe3thojGd4eYFrizBGlhY+sZhmhAmG/0w2eiKDdlpN5zW3URIvO+a4qCuOLQ/vUMQAga983jR/ezsbV3dhMDBhb5kd5d2+zpmZwc7meLbtis2+vi2DWwRZ5FJgh2EpqxQYVq1+C7/qLAqNlZYYYWPDLeXu/7bi0grjm2e4PSp8wjR8vT3n+XaW29TlTNOnT4XuMWFYfPcBmnaQ7iSrcuXaWxFkqUkac6f/sUfkvc32d+fcmW4yXjrWcazGhBcONXw1S8rrl2LeOa1iqKGzc1TnDt7ltEgo5pPKOYTlE7Z3b7G9luXUeWcgQ8n2IWn/OK0YcNcHuMsYAMzpKwYTyaBGvLW68sJRZrm9Hs90jhjNBoSJylZmjJcH6LjZEmfOCzyd84djPy9pypLxntjWtNQlSWz2bTjbxc0TU3bNNRti3OGjbWN4GrTiUVtVdC8eRk33l2m4R4V33443OpjlvdzHm9aXFngnUMAEcHPXwOubhhffoHq0hvY7Wu4vUkI8xKB5iC0JD59lsEnHye78x6q61tMn3ue5tVXcM3R4D4hBDJSJHfdS/LY4zj766eMrXDrEAQqkvQSrTU2CjanTinwCU6nKJ1ifYKMKhBB5O+sJ80Cudd2C0IZJWidkGVDkmyDJNskyY+R9jZJehsk+YA47bQbKgYhkRoQwaa6qqqOVtQyGw2ZT6ZL7YapqjDdsBaBoyV8DoUPgXeRg9gJYqfQLkKToGSOFAOUWkPpDVS8gYrXieJ1dDRE6qAnUTpBCPWuhcZhLBviSyH9wW3OOYz1WOsCj8DLI3oEIQRCKbRWJGmCdZY8y+nlOVWvpJfn9LOMJklRUUhST0RD7j0ZQasRiYPJ42KqUSGopaTVET5JUHlO0u/TGw0ZjEaBqtXv009TMq2JvUdVJczmuP19zO5umGrs7+OmE1wxx9UVvq7B2dAM8R5XFLjpFKskpt/rdBvddCPLkAvthgrTjQ8SYx8uNA7oVN31xf+70OzAWFxVYeedTmPxuq9fp92+jp1MQrGhFK4owIV8ELxDpim6Y3sIrUGp8L58iGnyB2FVbKywwgofCW40xvhdQRInnDxznq/+D3fwwEP38+yPnuY7//BtbNsgdUTcyxGiEz82jiSJyeIeUsE9jz7AF//0jzh16jytadjeeouv/++Osvgu3o0ZDRxPPenRWY/+3yZsTc/zlT//Y4bDTSZbBd/+m29y7Mwag80R71y6SPnG6zxV1VhgixA+OSVkwdQE7rLtLstBvA/CzpCA7RBNyLGQsxnXdzvaiAjBVLLr7B7WSR1ZxfsjP3De4azDeR/Eo94fWF92z+2BWEuElCRpGqgV3uObGrczxlflhz6whACUhjiFpgrdx9s9OA+tlqQQJJ0Y1kz3mf/f/435338d887l7nW65Q4RkSJ5+AmEcEQnzjC/dJG9//NvqP/x67jD1rfdI0QSkX3mSwz/U4Q/efI2X+wKHyUOT9GEkGFIpTxahw68VxF4i1MpUmVYl6CjBiE0Qji8c7R1SFuy1uCdC8JqnZD11kizDdLeMdKu2EizdZI0JHBHUYRUgTollWfhgdbvVwyGA9q2ZTocMhtOKKcT2nmOOaTdkNbTeo/zAuFBWdAt6EagG4lsI4RJwfTwbgBiDdQ6MtpARSNUPERFfZROUSpBSt3tA3lk/8ANesHFd8Nh8Xx3kUqjlFsunJXUy/8TMhQyWqql3ss5R5qlIdW7yOhnGf00pU0SVBzjtSKSkty5pQPVYlF7RBQuBY3WmDhGdKLwfNhNNLpiY0GfSoUgag3M5vjJBLu7j93dDdONLlvDlSXUNZg20JcWwu2qxM6mICWyt4/p9ZD9HrKXI/PsiHZjKRR/v8KNw8XFDcWG93gHzlucEIjWhKnGZBLoU3v7S+csu7NzpNjwdRWOpjgG75FZhllbQ+NxUYTQCi9VKKQ+IjrVqthYYYUVPhKII6ec3wWIpW1jGkXoLOX+hx5nONroLJChqkua2FPuFzRNRaQ0586e5tTdp7n6ZoGgpBjv4I6dII4zeoM1hhvrmCrHeY3WNWlqWBsaMr3OXfee5xOf/Bxra+vM97Z587WLvPbym+zs7PHG6y8x3d7ilLWcRPAgUODZIRQeO8A+UAIF4UR84+SDQz+tB2sXJYk7OlW4VTOVQ4fC+x0VUgjiKGEw7IVE7lumTb7HtpWC4Rri/rvwFy/D7ja05r3FmDds5+D/F1SHbgGldPDNlyrQoiYT7PY72OtbgZZgw6IDKZFphJtNcFUZOoTW4KsCOx3j5mWY1viwKEMppInD/evySCr9Ch8fDr8Li2NCSoHUirAUlAg0TmqEUEQxKJ3gXYu3Bd4UNGmB9xbvDOBRejHZ6JFmPbKsR5INyPIBcdILjlRxHBbnHd3GSU9kHTayJElCnuUUWUmaZSRZRpSmgQoTxZgooq1rtBO0eKzzofFuPDQe34CvJTQK10TYNsG7DE8PRI6UOVLlSNUVGSoUPYtE8Bv3xxF09CVxKFRQStn9LRKtFFZJfDfR0FqiVaBNaR1+StUZvwC2bYmjiDROSOKYJI5Io4gs0nil8VIRCUlCmDouIkUWDlQt0ApJKyVGKXzUBfhlGWmvR5bn5HlGnqXkcUwsBNp5ZNtAWQaR9WwW3Jzmc1xZBv3YIreiKzSEW4Tomc4JqsTNi+7x80C5KoqQeVHXyCTB6wiURHRzmHf9xB+aCh3Y3B6yXEYEUbj3iNZgq06vceh1h8sMO59Bp9lAgE1T1HSKi2PcbIYr5p1DV4VIUrwO1M+b/XVvD6tiY4UVVvhIIA65Yv0uwOMxpsWaFgQkkUL3B8Tn7+WPvvqn/NM3fszLz77A1a2L4HMuPHQP6TBnbfMMj3zyUzz4mOEf/69/4DtXvsnbn7hG40v2969z6bU3OLspsD7C02Ct4tIbgqu7ko1+xYs/fposiQO3NhKIrOba/qs89/xPqacTrjjPWQkXgA0Edzu4D48hdPlmwFXgGrDHQQHScjD5COXFuxch/vAvtwgBXT7NwfXF7x6IhSCJ4iAO7xx0ZJKiTmwg8h7I6x8U4XLkuUQcoy7cS/bXf0n99z+g/dF38J1t863A0zn4RBEy74e0XSHCpGRtAFGMznpkTzyMuXIN/4ufYy++gp/NwAvk5gn0nXeRfPJzxOfPIyNNcvwE+WNP4nbH1K/+Arf1DpgWuXkH6syd6DvuIP3Up4lOn0Oolf3tbyJEV2lLIcPkjM69JwqLPx0lCDx5pqlzqHJBEiuqso93LQKLUKHYSHvr9PqbpL3jxPlx0mxE3hssC43Fwl4IETj6Sbjeti2D4QBrDfP5jPlsxnw2pZzNqedz6qoErQMFyToS4xEC4tIRT0M2joglPolwaQZ5Hz0Yoc0IwTpCjpB6hI4GqKVOQx0pNN595xCckmDZiRd4lAwNmTiKOpMJT9sVE1pr4iQmSxKSzv5WKxXcEKXEpcGlKk8TmjxnLc9pswyZZmRJgosipJJkRgQKVfcyGsIkdw6USlFpjUlTRL9HurbGYHOTtWObbB47xub6OuvDAf0oInWO2BjEdIq9to3d3aXduoK5dg07HmPH+0EUXldgDmmvnANj8HXItvDOISLdXaLldZQO3yXdVEMCxOI97HAXBrfdROOIZsPhTXB5cGZjAAAgAElEQVTfpK5Dj6Ougkbj6jXanR3arau0V69ir29jd3ewsxm0bbDlrapAoxIC1zTdJKaHrpvQ/BACl+W4ug4ULed/5RP7qthYYYUVPhJ0X4sf98v4Z0FYcDvqqqZuGvCh86+VIEtj7rnvYWKluPjya5TjKTu7Y1555nmkrtnbvsb21hb3PvQIGydOkPYtw5MJP/n2T3jumZ+j3B4negUAxgqKMuKd62f4xGc+x7HTd5PFMeXenFnbMCkqnv/pS7z08ivsziYY6yiVRGz0kSPNW/OSdlyjKuh7zwkEQ+ATHh7B0xCoVnsEutUeYepREk7YJQfTD8tBAbIoSN4LkqMFhSQsBBYBXCnQI4hWFfAOoPAHJ28hUHmP9MF7Ke44g33nMsIdDfR7z6GHECG1+7572fjMF5nWlsmbr2Em+whzc8XyXn+H0Bo52iC56wwyTvBSIJUM6btSonp9hn/6Z/SefIL5L15g93/5X2me/SG+qYkefIi1/+nfMfz8V8hOnkKnKb3z9xD9x7+m/+XPsP2f/w+Kv/mv+OtbxI8/ydp/+Ev6j36S+Ngm9NaRb198n727wseFwwOnoO/tuvFdgaykQimBiRyRqtGyRXhHkiRY2+JxKBkhVUzWG5H3RyT5gCTrESV5oBEqfZPLk/cepRQ+6hbnWUpTZ/R7Ob1eTtbLiXspKktp4ogmUmAlpYXSgTKepBEkpccLEDOBzxVipnFlgqtTMCm4FEGKIAmZISpCSH2TRuNdP3tLXuQNLknLosMTaQku0CSDg50k1opIq7AfO4qmDKFQKBWs6tM4JotjenFMGcfYKCKONKb7LGo4YnW7KDZqKam1po1jfJYS93pkwwGDtQP61KjXY5AkgT7VtMiqwo8ngTq102k1xhPcdIYvi6DTaM0Rk4fldMMYfFXjEdh4hkhSZJZj8hzVJYqbLEXEQbshlEIoyXuG6d0gEF/oYJxzCOeQ3uLKEmstoiwx406nsbN7YNM76VyziiIYXcgQNiy0wsQJ4DFpitnYAE9H9UpCo6lpQm6H+6Bv/A/GqthYYYUVbgtLuk33pWsOOQZ5wFqHE4LQKHl3p6/fWniPcxAnMXG06KcFKClI45Rzd93P+rE7OP/APVx+43W2Lu5ydXsOCi6/tkV/kNP6gmob9ncnqDjnwt33gn2LPLuEwGKdYF7GqPwuvvTlf8Wpc/eHk2xdUNQt71y5wtvXLtK+0NJaGwoBIVg72ePzn88RheJnP1W8cqlCWs91rUgRpGXL0EDmPX3gNJ1FJqGYKAlTkH3CSXtBvfLd7SU3DxoOD9s1wRlmsQCIgUH3s0dwjOl12xgDe95j2paiKHAuONTIKCY5fyfRuTtpX3gG3wbR9Hs61i2eXwpEb0h84QzJiVM0996DPn0W8/rLYJpbenuFAJEk6FNnSc6eRUY6nHzbFj8vYGOAVJJk7RjRYA2dDyifeBZz8VXc9hWoDFKnZHecJer3kFohZEpy4hReJUSn70CkGSiBGgzJ7ryL3t33o9KY1v16fO5X+NVw41LryKSv0zKhg2mE8DHepnib06ZV6CA7g8ejpEKquEvgzoijBB1F6OjdXZ7C5sP2FxqIOIqIY02SRMtLlGhkrCDWGCURStCI8PmNHDTWYxqQ2qMqUJXANwrfSHyr8EZ3hcCiBRByPQ4fi+97VHYFkpBh8hP0Hap73TLki2gdNAKde53qxOBaKyKtD2k7FFJIjFEoKYm0JtaKRGlSpWg6ipmREi/VcmIqOESfQtAKgVEqOEDFCTrNSPOcLO/R6/XoZSlZHJFoTeQ9smkQVYXvHJ3sbIqbzXFVGQThTds5P72LlmFhP2tafCsD3aqjYqnZrNveDDUvcL0Sl2WhiRHZMDW6sdhY2lEtfj0U3mcd3hqctcHuvAm0L3foeQI1qlxSt3zTBCqnlDilEFWFKAtspJGzGXY6RcQRdj5ElSVOK3zntMch44/bxarYWGGFFW4bVVny/FNPIHbHyy9HQRDKPXPmdLCHvOMUTz777L+8BZQIAkbr/NGOJxBpiZI5WZqxtn6Cc+fvo3hqzHg6ZjLe48o7V9nZmnDq5DnynmbQX+fJz34OFRl++u2/Y9i7iJYNTSu5vpOSj+7m3vsfY+PYKWKtsM5T1A170xnXrsyYF7NwEgek9+xtF8yaiM88NeDMvRnxtzzSOy6cF3gv+P63Jjz/9gTrQwHQ7y7HgWMcFAcbhMIAwkkcQvEQ2OcBiyLDEDqKrrvP4nHlof0yJSx+dhAYPAVwHbjuPP2qYHdntwv88shIk911H/nvfYrqx9/Hbr29FK8vnnex3cN6EhFpojsv0HvsYdKNTfyDD1I99QTNcz/G1dePrBrfc6qRxOgL95H/0ZfI7rovOLQ4h69L/P4UTq2DABnp4Jt/4iT9L36K+oUXqXe2sFfepPrZy7g/nsGgF9ZhXY6GwOPHJdRhzwglkVGEShJUpLAd7WWF3zDcKM71oWO/7OYLgi5BRwhS8H3wlsxLVFTinMW7EGQnlSbJcuK4j44ztI5DEfIeb/xiQgAeKQSRFiSxJE8l/VzR6ymyXBPnijqTmFSCl5QtzLumdNR6kioYNYjIoTLQU/BTgZsLfClxtcIbibdhLnmjIPyWIARCSZTXRFGE9xlRFPJ9kjhe5u4srF+VCsF+URQRJwlKabTWSCG77A1N2iV+V0mMiWNUHFFFEY2OaJWkFQLhPZbQDCkQVFJS6gibZYg8Jx6NGGxusn78OJvHj7G5sc7mcMAoSciFJCorxHgfN5nitq7SXtkKU42d67jxGFdVgT7VmqU7HtwgkncO3zQ450FKjJRBl6EUKNVNMrrLQgMjBCJxYapzQ8GxMNAIx1un03AgnME2DaJtYH+ftqpgOg3UqStbIVtjexu7t4ubTg4mMs6GotD7oMITEt+EaUfb7+ObJujSlMJbG8xE6ioUM7+iQ96q2FhhhRVuCx5PO5vAL17t5MNBIO4hWIBe2w50m1lxe16lv8noFgXz6YyymOH8zfQcKUWQjypJEvXo5Tkbx05irOX+B2vKYo6HEPKlNFXd8valX/DTZsbxjRYpJUWRsHVtxPqp8wwGI9JYo4TA2JbpZJcffe+7vP7qCwhbsdaLaRpDbD3Z7pSn/z+4erHPo0/2+PwXMrIUlKzZumKopSTI0z2OMIUYABMleD2SJApc7dDGL20kHcFWcl0pepFCCo8xlto4nAOrgr2kkYrWGIxztD4UF4JQfBgduOIqEvhZzcB4FGC8p2pqrl3ZoapKnBsSKUl6/A6GX/o9ih/8lOqfvoXdegfMURvcI9AStbZB/rnP0nv0MXQvJzt9J8M//hLVj56m+uF38FUF7t0LDSEFxBp1590M/uovWf/zrxKvbyKlOIj6uKHTK4RAJQm9hx5h/pknqZ//CW5/h/rZ56neukg0WkdFWWh8GkN9fYvmjYv42fSgO/r+lvsrfMxYUEQP27RyyCFosSAU3UJb+ii4OOmWKBF4YrxzeO/CAl4pdJR2moiky644yts/7DxkrcUYizGGpqkxpsaZGnyDki1aGqLIEcUelQhMKvBO0NSCynukg9RB1XqE8OjKE5cOX1h8YaGwuNLiaotvHD5xS3HwMlD3lnaU7+quMJ1TSqF0tFxYK607K16//BuFDLcvBPHL4maRfi4EkVIkWpNpTaODOFx2ExCkxHam68sAP3koKTzLUHlOOhgE96m1NUYdfaofx2RCEFuDLOb4/Umwut3Zxe7u4cb72Ol0WWj4Nkw1Dn93HLnuPcKG//dVjdfzEPSXpMg0pc0yRJYhsywYTcQxItIhTC+Kwn6+qbjzh7YPWIszbZhM1BV+OsXMZojJNFCo9vYw+13w4HyOr6pgXuFsCPATAt+2OFlBEYwO7DjB7O4BImSC5HnQ/WgVprltizerYmOFFVb4GCCAbLiOePzRZWdvMfUVQuB3dpB1g7z77o/5lf6a4D3OhVH2B9kDLgoPpcLUI4k0ebZIjw8FmjFjpuMdlN9hY9QihGcyjdkZr3Hfo6eIogQpBNZ7ZsWcX776Ej/57z+kLfY4dTzlrjtjLl0qubpVoFpPf3vG9VnDf3+nYXi8QmeCpmjZ3Wkptuf0vKMmTCQ0cBYYaYk9l7Gxrnnt5ZJ8UnPdh+kDBMeXsp9z4a4RSWyZbM95Z2tOYzxpGrO2kREnPa69s894NqfpTpT9bvt1pNBn+5w9q7j29D73Tlp2nWe7W4iP93ep6xLrHLHWqDghP38Pw3/zB/impvruN3HjfTD26Fk+jJNQ/T7Jo08x+NKnSU+eQWqFznv073+Y+R99kfbSa9grl/E3WM9CJwjPEtTmCfIvf4XRn/wh2fl7grBz8SRRjO9lnThYHHlstHmc9OH7ma4fw73zBuadt6gvvUF+z4PoPMNbh6lK5i+9QPvyq/hyviowfptwyBlhUXgsRLwLPv1CxxHcm6IQ4Oc83qsug8YtpwVKx8tCQxyykz6YnHS20c5hTLsMw6uqiqauaJsKZ2q8a5DSoJVFRx4dQRMBEVgdPiqth6ajUmnjsa3DNV1xUZuDS2Nwxgb6jDuwqL3VYiPskkMWrYcKBikPuvaCxUDoYH8IITsmkkd2RR1d4aKlREtJfOhipcR0lC1E555HR5/q3Kec1sgkIUrTQJ/q9cjzPLhPJTGJUuguKVyUFX4+xy3cm4o5rjjkPmUs+AM60Y1mKMvfXbC/9saEKUdVI4sCO58F96dpR6daulM1wY3OpoES9p5hf57gdRtcr2gafFXjygI7LxBL56s5rihCkdE0gQZl7YHGpKN7YWyghanOPauY45IkPH4+x/dyXBSFiZwxnW7j9rEqNlZYYYXbhEAnMZ965qdHbr1x2R1oLv/yVlVCCGIdE2l9S7xmzyFbSCVC4mt3Qq9by861y7z+wnOcXnubMycqrBW8eSWlcOc5ee6uQEkAiqrhl6+8wDf+9mtcevlpHr8n4gtfjPj0Y5Ifft/yd990vPZaSb+xnG0r1Kxm+qakFCC8R1hP7jy7CBCeyMMIuE+AyiNOf2GNY8cV5orjzKThp3guEyYfJwSkacT9Twy4717JfBrzja/HvLXleejuEefv0rx12XBtSzISguveLycbDwCNVrQnNE88pfnRa4Jj87AIijo70en1Hca71zh5xynSWCMjTTxaZ/NP/jXJmTPsnryD8nvfxV67gp9Pl7QAmeaosxdIHn2Cjf/wF4w+8yWiwQipBEJokuMnOfbv/x1ULbNvf5fmxedwZRGEqlJCFCOHI+IHHiH9/KfY+Ld/zuD+T6DTdMkvB/BKQxrhpT7yRgspiQYj+o88yvj+h6jeeQN7fYvi6RfoPfIY0XAN2zQUF19l/F++jrn4cqA1JPFHe1Cu8GvDcopxJGDtUHHQfcKllHihUTompEVopLbLgDQhgvuQkgod6a7oiBBC4pxdFhi2bTu3O0vbNqHAaBuK+ZxyukddTrD1FGHnRKIk0TVZYqkzh0nBOIGrJY1zSO8pHZTOI60nbS1t3WLLGldU+HmJm1e4og63xQ2uNThr3qPb/kH7ioM8nQXNtCtaFtcPpkIO7KL48Eglw4Sx2+dCQKQURikSpUiVou1+11IhlcQJQUMnDJeCRmkaHeHTIApPhwP6a2uM1kaMhoOlKDwD4rZFVTV+PA60qb09zO4ebjwJmo2iwLdNcJ86RCV618loOCBCQWBaXC2hs5QVSYJJw1RjeUkTZBy+A1yaLgsyofXBsyw0G55QABqDaGooyrDt/TFqfwzT2UEWyHSKnc/DRKZpuubMolDu6F6mhUbi8Igowo4nIFXIBRn0IUmwaYLD4xZFy6+AVbGxwgor3BaWPPlFR677/XfBtDMUDZLBaEhvMDzStfsgGZ11nsYYJuNdtrfeoqlrEIIXnvkB1179IX/8+X2G/YZ5kfH6WycZnrqf9WOnkVLSNIarVy7xna99jVee+S6fe7jl3/yZ4sH7WgaDiuP9iEEa8b/9Dbz5VsW11nPMeEbG4IB9ATMBdaIZDTM2tOTq9Tm92tBDMFOKXq4p5o5+3SI6XcVCeDn0cHJvwi++4dn6Zc6d96bceX4NgaSqHC/+ZEp5ZZ9H5jUz7xhz4AxzHThnDNd2G+YTiXHh9n0hiNOIOy8MOb02Y/vtN7hw4V56WYoSAhUpko1j6M98kfTcBWZ/9HuUL/2S5tXXcfM5Ik7Q58/S//Tj5A88SH7n3egsR3b2sUIKVByRX7iPE//pf6b/pc+y/w/fpnnjMhiDzHuoE2vE99xF/8nHyO68m2TzBDqJl4uexTvrmgoznuNPNEemWUKAjCKSk2fJPv041Y//CV9MKJ9+jvmnHyc+dYHq2mX2v/FNmh99Dz+fg72ZerfCbyoO3JWWwZSd7kA4gRQHdKqlziFKQCikjENoZjcNWdrnLoTTWi+/P0xraE2LaVpMXdFWFaZpKYoZdVnQNhVlMaOYb2PaGVW5A/V1Ysb0koI2r7B9g2s8tRSYRtC68Hzae+YGhLUkTUtclrSzOWYyw4ynuOEEM5xg+wNapTFViYqD+YXU+tZszW+06/IH5iBeSoRzCNF5FroDKpoDsMHaVfkw5QmFSdAAKimJlCLWmlhroo5C5aXECkktBCVQIyiVok5iXJqiBgN6GxsM1tfZOH6MY8c2Ob6+xmYvZ6AUmTGo2Qw5neOubWO2trB7+8EudrwfcjWqCtoW/wGf10UzabkfjAk+XELgRJjE0Gk46DQcyHDRxoR0cRGmpweTDbHc6FIY3rT4soLZFD+bYnZ2Q7ExmWB3drH7e7jJBD+fh4aGNXh/QD1dUv6sxdcNOIeVErm/H47BLO1oVBE2z7BahmlXffM0+MNgVWyssMIKHwn+5c0u3h+ic0xSOnpPYeeN8EBrLNPxLs98/x959emn8b4iSRXX336Dk2uvc+pkg5Ceq9cTSnsn9919D2nex1hLUUx5+Wc/ZuvVZ3no3C5f/qLg0Qcahr2WSDnkiZYvfSFiPIv5+29J3rnWcKUwbHUaBSsFOpbcfS7n8cd64D1/940a2RgEUDeGi69b2saiCsM+gkJBqkOI3VXrOdNaTl2dMBmX/PyNjEZGlIUlqRuGTc1dxjC3jjcBpyWZVgjr2DKOs8ZRX2t45QWNnQmcCwVQ1lPcezfcd9eY/WuXmE+vMxqtB/E1oDo3p/zsBaLRBv3HP0mzcw1f1wit0eubJMfvQOd9VBIvC43le9UVHOnJM0Rr68Snz1Jfv47wLuR59AdE6xtEo3V0nCBjfRN1xPuuI9i2RwSiy+dQEt3rkz10H5ON49j5hPbtNyleepX8iW2mzz1L8a0fYK9fWxUav4U4cHQ9KDwQh2lPiy60R4guEVt1xUdXiCyqDUFH2xMS0WVYeO+xzmGNoW0b2qqmLkvaqqacTqjKOU1dURYTymIfZ+fYZoo3BdJVxLIhiQxJ7EgSH3IYYvCNwBlP20IrPI33tNZiWoNpGmxdBzrP4lLX4dK2YZGpHYeqpA/eT93P5RT3UMDfIgUd5xE4HAfTgFCAhOyIRTG3gBDBXlh2bledxSFeCKwQGCE6+pTASBUC86IYlSYdfSrv6FMZWZyQKBWc8tqOPlUWwXVqPg90orIMFKRleJ/nFkqtmw+YBQWpaXB1cH9ys3lwippNcfMZbh4mH6qpEW0cKGVOH7g/Hf7hfaAzmTa8vqrGV1VINC+rTlvSLC1rsTdY9B55eR7hQxihaLvt1fVym76qcErirQrC9JVAfIUVVljh40CgCFgfLssT5/vAOc+8mPHyz37Cj//uP/Pg2ec5dVogvMJu1Jw+25D1Wooi4cUX17jj7ie556HHkSpiNh3zy5d+wqvf/n/4/Ude4MGHW06dLOklBt0FWvQyx/lzDf/jv0946IGMn72U8sIvLNvT4C5zYuQ5exq+8gU4fdbyxiX40dOK8Z6gsZ5jRctzP9gjdp4HK8OLEmwv5ouP95lPLL98Y87zU8NTteO+pkbPGlqCUWbmPNJ7LgHPStjWkjtPD3jwoYQ33zRc/eU+u61nc6/k4k9aLhhD62BbC06fkDz1cM0jD+/wylsv8c6l+9g8cQ6tessAb6EkSsbIaJN4fZ3s3AUW/UQhZaBfiNAJfNdlgRShEIkjVO9h8nu6VPSO1hIWf+IQhePGdxtq55k5x+a7aHSEEKg4Jn/wYeIHP0G5fQV7/Qrz7/4ITm1S/Nfv0Dzzg0DJiBKw7UoV/luFQ9SfRXHhwMujGQjeE5oPUgXvMcUBhWWhfxAdtVQcLKSNc1hraJqGqiypZjPK6ZSmLJnu7lDMJjR1QTkfY5pd8CX4CdZNkHZKIkuyqKHJDG0dnLJMIbBtMDdoWyhN+IwW1pA2DXFZksznxLMZ7XRKNJ1hZjNkHGPLEpvlSK3wLnn3HIjFflkI5zn4W4M7l8ArifAe7whFggcnHXh5xFhjuZgm6FUWDkxB73EwCRLdhMB2l1YIagSVEDSyE4WnoTuf9Af010YMRiNGoyGjfo9BmpBLSWwMqihgOsXvjzG7u9i9fdxkjJvNlpoHzM2TgVtGR3tyTQ1FgYhibJKErI0llSoFwA4GCB2Id0Kq0NA4PD0laFwwNtCaqmpprWvnc0RRBO1FFexu36spcuSd8x5hQwPFVRUijnFF0IBQFDgBLu5sv037Yf7ym7AqNlZYYYUVbgPee8qyYDYZMy9LRGdLyZK9DbDITAi3WevYH+/z5sU3SfO3eOChktHIEMuu+xdZyirm9bcyticX+PTd9xNnaxRFyaVfvsiLP/w+m+lLPPxQyfqmRSuPcZIjWXVCMBhYHntUcvac5rFHY7bnMSA43m85tmk4c7LBY9lZi8n7EdsSxhYedp7NacGI0MzbiQSDtYTPfT6jnje0jecXr055xjl2PVywnnUECs91Qir5i8AVIUh7KZ/8VI/Pfzrlmedr/v5ywaWm5nHredy2DIDXPdRacu5UzPmzgvW1mvSdi7z52oucu/eTCKFR78EXXwo1BeGk+gEn1psfe2ih7xxYv1wALikxi/sDrXFUTU1rHQcS0SO7HaEk8bE7SB57gPrnz+HeuUTz6svY/+axz72Cn42hvwZrQ9jeQbhfjZqwwj8T/IGm4N00G4tF8sFCu9NlHHaXOrS5I0fOIWG4s5a2bamritlsxnx/n2o+Z7K9TTnZoy7mlPM9nBsjqIh0gVQFQhQoX5Lphja2tJlHeEGTS6omZAK1jaduCJoN6yjahqSuqIuCuCs4TOdsJJMEU5boukJqhcvsERH78m86JGb3Lrx+24mRvTvIhQC6QiF0DlyXU+F9sOL1gPAH23TOYzur4MNaAy/AHZpm1EJQC0klgxNeqxQuSRBZRtTrkQ+HDEYhwG80GDDMMvpakzgX0rJnM9z+GLe3j93fx00m2Oks6DSaJlRo7v3zfd7/uPHBMrZtw6RAz7FxHML+0iykoWcZAGo06vQbHqE03tplkXN4e94GgXiYltTLaQR1dSBmb9sDq9r3FJx3myS8Rt80B9tcTjYUzju8YKXZWOHjxQ2n7BVWuC18yAH1xw4pBZHWzPf3ePr732N3e5u10RpKyaXLCgiU6jpxzuGFp2kcV69e5hcv/BxdCq7vbVA3dJMJgUXz1mXH008L5MaAej7n9Z8/SzHd58ff/B7zd17gC5/V7M5PMGtBCI89aCQeCeYzHpwTjNYF/ZHCC9BagIbtsaSxgv1C0FsbE68r9ltLaQ33OodC8Ip3iFRzx8khm2trxEPHIw/Mubwt2C9rXhKCt7wn7RYUc0KmxhyPjjRnTo549KHjDPtw7mTOxnrDthFc9J7HCIGBbwNxP2V0xwaVSbl63VE3Ja8/8zwy/yYX7n6ASKtQ+TgbQqwWjkCebgEE6Cgs8Bb7vjspO+8CdUMIpI5CY9UGC9HF+TfQOBYbDBSNtg2PlXLBHYfWWq69dRHX1ERxglI3f/MJKYmGaww+80mqp39G+fYl/JU3cdtXwdWINEN/9vfwpwa4b/0Iti//Wo7PFT56+MNiXboio9MlHEw8WC6Ob3QVer/z5GLRbq3FtA11p82YTvYppzPGO9vM93ZoixnlbA8ppkjZEMc1SVIh4wYlG2LRkkeWNg2vtcwEpg66DdcImopOLO5IjCGtu+lGUdDM5kSzOdGi2CgKbF0howhnLFLpm16vdw7rHM7aIGrvfi71KWFHLIP+pJJIIZeLaO/D59F32RuLaZFzDmtCUVKVJaYqqcuSoq4pmobCGEprKZ1jjqcSklqB1WGqEfV6pIM+vdEoiMJHQ4b9Hv0kIROCqG2RRYGfzvDjcUjaHo+DzW0RtA7edHaxhwqm20I33aBpcFWJmEfYJMakKSJLUV2xodfXkUlIJxKdGYi3Fn+45eEB7wI9qgvcC05ZJqSad85TIXQQEF2BFzhthw64xfYOzrzedttbXNo2BBSqQFf7IM3KB2FVbKywwgofKxZfd/ZDdKY/Tggg0po77jjD7/3B59nZ22f32oRy2nRJwcFBxS14vt53lksC66GcF5w8dQ5lhly73LInbFgE6xg3yJhZw8kTU6Kkx94vtpiqa9R1wUYUc/zOR5k1Ce0liZCOwjrqrjOoCI5RjmBna7rrQeIpKKQkzROyNEP1UqwXlMryhT8pePILNdJY8skcVTU46VmrDA9Lj89j6mmO9Z5zZxr+4qsVUwdJpImspzYttffL53OE4qmfJTRtj60rEoThK1+ZUdbh5O0IgYFPCHhIK45v9Lm+FbFzXVCJmBPnEoqJ5dIvL4dpUd1gyhIzK4hcKCCk0shEgteI9Rx0DNZAbfGuwUwqStOGAEId0dscECsF85rpdIZzFk0wNPBA7AmWtomkqC1za+gcRKkIxVvcGh556hEeeuIxkiS9+djohOLp3feTfuoxqh99D79zHdoW2e+h73uE4V/9OfXWNsUPfoZfdWp+e3CkqDigDB3Y4IY73XbjxPtuwW4wbR0oU+WM+Wyf6e9GBbcAACAASURBVHiXYv86zXxKNdtDixlSGUzSYlJD0rOo2CCUJdKONAq0pSQTNJXAO0LREXmEh7LxJM5RtC1JXZMuphvzGWY2RyYptigwZYWMYtq2gQWFqSuKnLNd/ofBGou1JhQMLLQaMuRsLDI2lOrE8BJnLUoZjDRgw3e/MW1XcIQmCoCzodhoy5KmqphXNUXbULQtc2uYOUfhPZWUtEri4xiRZST9fphqrI0YDoeM+n2GWUpPKeJuqiHn8+DctD/Gjse4RaFRlV3atj2id/iVsCg46hpXFMH9KU6QWYrJgwW62dgIlCrRFRtRFCau70pfEzcdZ74rbpdF8EKILlVXcMhDo9oFDdB1Qv1QIIb/YzHGO7gsOzK3j1WxscJto3WOWKkjgrAVVrhV+Buuf+3//duP66V8aGgpGYw2+cyXf5+yLMJiv6P7BF42SxqB94HiI6TEIzDGdKJDi2pK5GJUrhQ+SrBe4JoK4UEpFZygXBeyJQjdwW6R01qH7T54kpD87TlY9C+KEBC0QhBFETqKEDoO9/NgrMPacFKRTYUwLSCCUFV4nBBkSgYOuPO0zlN7gVYqpPY6uyw0FgsyCSHMUEm0ANMJPtuOFaG612oAJyFWkkgIhASrNDpOkToJkyEA2wbBalOjumJFdim8ICBNQerQ0XM2uLa0NW3XGXRKEqc5SkgwDU1d433QbMjD+0lKkIrWWVrnQiI7B4npsZD0hiOG68eC5XF3PBzmcgsliUYbpPecR/ZHuL1dwCOPnST77KfoP/oEzL9PpRW/muRyhX9evJuK58Zu8VHcyjnxyPeg6/I1nMW6FmvqZeFRVzOaakZdTrGUKG3w1uBxCOWIhEMQ3J6UEmjtiSOBjgW2BRMLbCQCq0cGoXhjLY1paZoG0zSYqsZWFbausU2DbepwaVuk0gglcTYURNbaZZHRNC3WmkPUxtBRj6IIdIQS4AmBfVKp5YJ46WTY2YC3rQnlWpdJYqyhqqsglq9rqqamaloqY6ispXKOBmilwEqFiCKiNCXOMpI8J1uIwtOEVEdEQqCtQzQNvqxCRkVR4IpyaRMbKEjmYEJ1q4fH+77J/mi2RR2yLWyX6SHiOGgvigIRx/heSCgK1LEbaVBh+iqUxC9crZRCqC6tXEcIpcNjdITQC9cr2WlmfBDod/oPv6Cg6qi7z7tcxK++J1bFxgq3jQdOneKlt99m0I3+VljhdmC95+++/jX+41//9cf9Um4ZSklSGRMfu+Mm15CjV9+jG7S4+UahsTi4+YO+2pdUjoXQ9EjZ7/HLdJMbFkVd0NZN2/NhGze+pBupku/2F91028HLuuk5Dm4/uuUbeezihic9TGM5el8ONnq4w9xRBRY0hAO+uedgU/5dX8F79fAEHBKrvvf9hY4QgwGkWUiUTjPyL/w+6//2X5GfvpMi+vFKG/5bhxvfMPH+/30bWBQa3jV4W+FtgbdTnJ1g2zGmnWCbMdZWSOkwjcNasF6QeIgzQHsiCU4LslTQ5gIpwBlBWwoaPNIJVONR1qCrGl0URNMpejIhmkwgimgnE2SehU9ImmM9nVjc05qWtmlpmlAENE2DMXYZXLhIAs+ynDRN0FqTpC5Y/eIPihUbCoqmabptNUsqWWtajDFUZUm9t0s9mTLb32c8m7JbzNmvasbGMAVqHeHiOGRqjEYMNzcZbW6wcWyTjdGItTxjEEVkxqKrCjGZ4Pb2glXs7i52P0w2fFku9Q63Q596396/tUADAqzoJg1KhilGa4JmI4rAWkSkcf0+vrNE9osQ0fAFhNA6pI93+hRRtyFDaTBEjOaIOAoFRRwj4ijcf1F04MF27lLGhMaMNcg4RvX7qLURcjCEXi8I2CON8A6xolGt8HHhnd1dRh3fcIUVftcQHBiD4HGFFRbwxtLsXqV68WX8/nWEVkT3P8L6X32VwSNPQRSvjpjfAdzuexwMYh1KOrS2RJEligxRbLCNodEGZ9ug8Wg9rRRILbsAS9AJSCVIBGSRoE2CrsRkApMKnBO0rae2nso55sYEKlVVde5UBTLLMEWBLstgIVuVeK2QRuO8o64b6rqiKiuKsqSuKpq2xdowT11Qptq2pTU5SRyDAK0jPB5rQsih8x5nXRDF1zVVVdG2LVVVUVUVxrSURUm5t9cVGxMm0xnjomRc18ysoRSCNopQadA/ZIMB/VEnDB8OGeQZvTgmlRJta2RV4eYFbjoL1KnO8jboNMzSLvaj+oweNpm4iU4Vx7hsHJy19vcx/T4ojer3cVrjlQ7TCyHBH0gvvAiUNqEkQilEpCGOQnGRZSHnBYHM0pDfkSSIJD4IC1yIzNtuym5aRBQh8xy1vo5aG8FgiEqDjbg0BmFW1rcrrLDCCius8LHDe4+ta8pXXqL60XP4YorIeqRPfZL84UfRgyGuaVb16Qo3YZlJIQJzRWtBHAlMIkgSQZMIXCtoYzCGJe/eGYGpPXLJqPEsNMGRhEQLbARRLBCxwLcCqz1GChrnqb2ltoa6bUNx0NToul5SqURTY9oW37TIKGSBtG1DVdUUZUkxn1OUJU0TphLee5TSRFEUHKg6N74oirCp7Simbuni5TpxuLWOpu2mHHVNWZYYYyjLknlRUlclRV0xr+sgEHeWhjAl8FEUOvNpSpJlIVsjz8jSlDSKiJVCO4+yFpoWDuWK+Lrucik6cfUh96uPAkfmtws6lTX4NuRauKpClCVuYV1bFh2lK8NHwSkK7QiEztDcCgVHcDxDKdAqWBNrjYhi8D7kvBxOK89SRBSMNA4crbopjjEIrZFZhhoMUP0+vpcj4wiJ75z23sv6+NawKjZWWGGFFW4RqzXiCjfiMCPONZbyrYvs/5evUT/9Q4RSxA89ztpf/tn/3967/dqWbeddv9Yv4zLnWmvXrnPqmGAbiCwgxsgBJ37hgSCExE3yQ8QD/D+8R/kDkOANHvxgIQUJRZhYEIFtEoRIFCxxAvY52PHxqaq912XOMUbvvfHQ+phr7V3XXbvq1OW0X2lo3sccc85VVf0brX3tY/pLv0wcEm1bv9bjdb55yD4qNyWGITNNA/VqpC4jUUaWu4FWBiRkakncrdCKVTaWtSELDItw2AStMM9CyDBFoU7mhSpVOJ+EVYRahaUqQSG0SlxX0ulEvr8n3d3DMDLf3hFv79AQ4O7OqrgpU1Q5nc483N9xe3fH3d0993e3nE5ntlJQhZxNbKzbxnq9clgPgDCMA7WkPkCjXUzm62pVjdPDA+fzifv7B+7ublm3wvl85vbFS5bbW+5v77g7nbldFu5rZRGhDgNhGBhvbjjc3PDse+/y/Hvf49133+Xdd55xM03MwHg+E88L7e6O+tKM4e3lLfWuG8PXpbdPfbmDSl73dUmtl9HZLUTqaInh5YMPCccrJATK1TVtyLRxhJStjapXrkTE0thDsMuUIGerbIwDMk+Qk4mv62vijYmHeDwi82SiQRXd+rjbLjwkBsI4Ep89I3/vXdr1NSlALBvh4YSsPvrWcRzHcb5yPu1sp5bKevuCF3/vdzn9T7+Hvvwp6V/6K1z9x/8e17/+14nTdAkMdL7dfF7j95v82iEEUoyklBnGTJkz02Gg1YHpamC5T9SSOT8kJFk71NqUutp71QYhKDkJg61NSYMw9pFnyyQMs6BNqItQV1iLctqU3EP+5vOZ+Xwmnk6spxP5dIJhQM5nwjCgrVEabOvKslrr0+nhxN39Aw+nE9u60ppVMfKQiSmRkk1DmqeRbdtArf3URufqxRzeaqMWSzZfVzOtL/1yXRaWsnEqhXNrnFVZRWgp20CGeWa6vma+vuZ4c8P1zTXX11dczQemlBhqs6rGsqKnk7VRnU6WFN4rG1+F0Nj/Dl6/La2hZaMtC3I6I/nB0svv76nz1FPMrywotntIJMbLaG6JEU3JKhV7+1SpyDjCPCHVrofrK+KzG9KzG+L1NeFwsMqHqb1LG5VuxYJRh4F4fUV89ox2OBBbJZxPhNbMT/IWuNhwHMdxnLdAVanryvnH/w93v/cHtPf/GeSB8df/Kle/+Rvkm2efLTS+rL4N52fOlyEhzTMcuugIpBRJOZJyssvBbscUkSgQrJWm9LFzbVPaFmg9hy41IYiSo9CAIQvDYIniYRBaVmqEUpRFG+daWEph3Tbyttl0qnUlbCuxbGYmlkAF2p4JUhu1FUoprIuZurU1GwcsUDYzeddaqU+m8+2OCH0lDFEfM3LU2qr2ARj2qNAQmggt2CQmRYg5kcaRYZoY5olpnpnnmXmeGIdMDoHUGqE1WrHWoT3ATst2yZV4k1DQL/wb8zjYQ5ra1Ks9z2J7clyr3ceWem5G654NGylMiFbRiMmGUeSMDNWE4TiaOJkmZBr7Zq1U8TAj42StV4plZ3SDuIRAyJlwPJKur6nTSNxWgjbkfP6EEbyfHxcbjuM4jvNF6FOy2lY5/emP+PB/+B85//7fB1Xyr/waz/7mf8DVr/0bhGGwk4k9JbpupYefYYurfnZXND5mODjfHGS/2K8I+2gI+bgnfpG32LMoYrTKQE7kwSoEecy2qB4iMUdCCsgmiPSpa9WEh67QVtBV0AhZxWY6C8yDcDgIqsK2CMte3ahKqI2hFuZ1YT6fCeczy+lEfjjBOBBOZ2QY0aaUnpOhzSYatS4KVPsIW92jG5SGpYG3PdfhleR1evJ4eyVJ3OjP5dEQrSJoMLGhIaApEXMgDQPT8cjh6orj9TXXz264vr7m6njkME0MTUlaCKXS1hVdzrTz8ujV2LqQen0M38f/SI/tUJ90+Smej1fu0/YYnrePw+2J4G3pY3hjNPN2q90cblUNYiSkTBtGwjRZVUOxNPLNWqPCPq1qGJAhIdkmWIVpRPLQPRh9FK5iE6tyJh5m4uFghvHziaBKWJZHc/kXxMWG4ziO47wh2swMXu5esn74AR/83u9y+9/+XdpP/gx5/guMv/lrzL/yrxLHgwmNUinnM+e/+HPWP/8z9OEBLY16e8vypz/m9OM/Jj+7oY5XaHW58U1CEGv96RPohH75ke0tplCJEEI0Y2+IhJCQkJGQgIhKomqkEalqqfYBscyd2v8eA5QslNGCNRnNGB4CtCycJ0uWKUWpRShF2SpwboS6kZaF4XRCp4mr+3vi/T0tJ+TulpAilELJmbVUtnVlXVe2baOWQtNCa4VSGxKEEoRS6mWzSohNNIohgAh1Tx3vuUPS04Eeh3d3d0PseQ+7GXrIRKz1bJxnDjfPuHn+nJt3nvHs2Tu8884zbq6vOQ4jw3K2LJ1SuyH7idBYt4vY+MjM79d/nxAuwXhyGTfeH9szORTouUqfui96daPWXtVYuxDaBUevcKSEPDGuCyBBbFzuONrr55nQIISIns7oskIpJi4Qq1zsk6e2Dc0DkulTrDJIH6U7joScifNMOBzQYBPFYinIwwOSvI3KcRzHcX6maK0sf/Zjbv+3f8DDP/5H3P/+/872R/+Itq6EbWH70z/l4f/8x+SbG9Lhl9nu77j/4f/Ni//177P8/j+kffg+WgrrP/0hL/67/57l//oh47/8K4z/+l+1cZTONxC5hNFpn0NqrS3yKDLeoqdK+ihtJdimgaYBbebRaC1Qq5nAqRDUFnG1mUeDBq1A3ZTazeLSQKKJj5yEnJU0WNhfGYSWoayw0lha5Vwr47ax9ulUsYsJSkFjodk4qX1l3asSfaLUZbJUJcZoVbxWaLVYwnitNJE+MvzVStH+1ZmQexwtHoMQQ3hsKUu2WbBnYpxmprlv08Q0jYzjyDAM5JSI6x622h7zJXpI6h5o93mrGsTQ+92eHLfuoT29Hayxl20+c5e7b8XKQe0yrUr3ZO9LwneP+NuFzkV4JZsilRNSrLVKYry0XWndQwRX2rAQckZTtha0Pr5Mko3QDd1ULsNgbVm7+Twmu/6WwUAuNhzHcRznDWm18vDDP+KD//q3Of0vf4/68taMpqWhH/yE5ff+Z27H50y//AuMP/jn2T74KS/+7u/y4X/1X1J+9P+ipxPURv3hH3H/4z/mdJgYfvXXOf5n/yn11/+1r/vjOa8jj4vhPoD0tWDl/Z63aKUKllmvKtQWKDVQSmDbItsSKIuZu3UFNogNcrOFXFSBAmWDbelm8aVXOLAwyiErVYVpEtaDUBZhW8xkvpTGQy3cbStxXXlYFsZlQZaFcSuEWi11GiGEZEb2ITMMiXHIlC2jzfIzbPRu92D0oD/tYiT29PAQIjE1UspdQGRSHsi1kbeBaRx75SOxLmegsawLW5koqqTWiDFzvLri+uaaq5trjldXXF0dmecD8zQzhEA4nwFoTc3MUivadh/Evn1GVUOk+yT2lG15FB27sOjJ3Fq27tj/vNObHl+/G+Z7T1pvJXsqXHYVFiykL0XCkJHSf59shnkKJg77d86+daO8FjOGh3Yw4/9uPu9T0STGx8ue5fG2KaQuNhzHcRznTRFBQkSGERlnwrP0mHAuIGOGvc95X4zUDdqGTLOdmWztYn/VbUFvX6B3tz8Ts6rzZjwVFpeWqde9G2/pFN8rG00DWxHWTTivwsMJ7h/g/kF5OCnLGdpZiUVpVUGFiqJVkA3WBQgwLCBZCEGRAGMOqChLgXWFsqgJmFXZVHnQwlQ24rpyv6zMy0rYNmotpFqhNgIKKTOMA8MyMo0T21YoxTI0cqrEFMnZBMMwDuS8C4p48aXEaP9upLwxDAOlVNZSUODQp0LtbVa1NWJKVLXmqhATtSkpZ47HK25ubrjqQuN4ODL3KscApBhpIXzGN/+q2JDXHwkR6e1bpGyL7738onQBY4t5RFBd+4jbj4qY1z0ee7Xs0oO3J/e9XkHZXyzBhk306kbImZA2O74UEKDVAueVpg05RfTc28aWlbasxPNKOK+Eq0KYJqJCGEbzxuxtW/BYbfkScLHhOI7jOG+IhMD4i7/M1b/7N0i/+Au0zc5kXhYTKTL9K79K/sE/h8RAPF4x/ZVfZf73/yPqhx/AiwfY1sf/mcfA8Iv/IsNf/stvbcZ0vlwem37kicCQR9Pu25g1nr7PZYFpgqNUYd0Cp0U4nW07n4TlDHVRBsuHo1U1D4Pa/ZICKpDPAoOSBGIShmRVhW0StiKUNbCdlbrYfhZt3JcNKSsvl4VpOSPnhWXdCFshDQXp3oEQIuM42bSp/jech8y2FVKynI1pnhnHiWEYSD3k71FsBFTNDJ+GgVwKYxn71Laeo67NTOmlEELo3o9GTJlaG3kYORxmrq6vuDoeOR6PTPNkQmMcyaqPZ+mDTXEixO6/6At2CYgEVOuT3/o1glg70TDaxKeUzDsSbIQvpdo4261cPBtaNmuB4qmweEThyXHZZpUEa4VSebz/I38jIV6qDhqEEAQJQhBMKGwb7XyySqsqOgw28vfhRHg4UQ/3hMNMvL8nzAd0WZAgxHXb34Q2DLRts1as9vaCw/+L5jiO4zhvSIiR+V/4FYb/5C9ZGnHTx7PbCgQI40iajxbu9867PP93/gZXf/3fvIzfpE+Zob8uTBN69S4/+bM/+bo+lvNxPGoAgkB73RjORYq87dsAoN0AXpvQmgXyldpvq02UQoUmUALQQJpaQawKbNAixFWRVWgBpsFyN0KAMglbDWybspwC29JsMtVWudcNysrL84mxm8Xn85mwLrQhk2olADklWm91an0k67D7PKKZi6d5ZpwmhmEkpUwIyUzHMfbpW5BSYhgGarHxuKE/RgjWfqWwlgohshULxMvLSm1KHgaO88zV8YrD8cjhcGCapotnI7WG5mxG66f+hl6d2DeNwVqseBQFl5MGIuZtyNnGyc4zMmSrcoRgi/lSoIfktd5KxraaAOGjQoMn+6VPgbpsg12Skz0WYxccj9UMISElQ7OpU2Erlq2R8kWsUQp6NhVZz4t5ydaVcD4jd/eEeaLemdhoy2IC47hYhUahztPjtK5W37rC4WLDcRzHcd4QCUIcB+KY0ZtnH/+crj5EgJAJN88Yrm8uftKn0W9CP+tcQX7y//0sPoLzRjx6Ml5vo3raAvM2ckM/crmfGVf6xFNShjxiZ7QVNIAWRYrQFCoQUKTBWoS0gSQ74Z5E0ACTBLa5sW3C+SAsZ/NulKactUItvFwWhtMZphNXpxN5WdA9PK41Ys7knG1xik2Y2kph2wohWgVjnmemcWIcJ/IwkFIiRhMcYP6A1CpDHSyzQ9XM9/DEeK4MOVH6+w3jCCFaUvkwMM8T8zxz6K1TeyUl54HYKi1nWh8DG6bRBMPYx8LmwdK3y4Y8GX/7SiVCQhcBA2GeCVdH5DDb62O0z78VqwI8nNBtQ5peggJfb4m8CJhgAiaMo+1rmmz/02zXx9GOO5uo0a52JUaEdhmBK31Cl2VuPG4qYh6abUPE/BtaKu28IOmuf54DYZ5p5xOokq4fekWm0bYjtdnzW08afxtcbDiO4zjOF+AVMfGZT94Xp5/+ZFH9UlpynC+Tz/5BvpSf7InZWNVGv0pQUlKGQSmjMs2KXoFu1jYVVpsmJZuZw6uqLTSxyVRlU1KyyVQBm0w1RaEgbHNgOijnk7AtsGzKqgXVjduyMiwLnM9cn87k84KOI6GshDYRZSCmSNLMgBJCYGiWAh5CIMRgAXuHA9M4MI2TZYbkbMGE9BTxPaMDG2W75UzqHo/WGqVWluVMq41pmmiqxLSBCiln5n0C1TS+6hHJmVADmgfCOBLmiXA49O1IOMx9cT9ZNaKUi+C4VDdCsHapcbTnHo/Em2eE6yvCYbbqQ220ZSEsKy0P6LJYG9WyWFjetr067epS0cjIaJWScDgQjkfbro7E4xGdZhMifXqUCdkAUUHjpQWsp0F2Q3dC0oDkgZC78TsEtDWkVXSzIEMAQiA83CPjRFvOiAjt4eFSbdVSqAETGuuT131BXGw4juM4zjcI1xrfPD5iGv6YX+njevPfhLZPH6IhVGJopFiZxsY8N6Q2pCixKVpAGsSTsi2giwmTtkGQgKiJjbYKNSpahKCCqM0tGAnMkzJNwjgL66KEVdnWhlK431byckZPI9cPD+SHE5oz8XAgzoWsSkqJIEKKkTJUWrMJVCGYL2Mcx95GlRmnkdzH1sa+eNZLqrhtQYScIilFQhDzamwbuaeo55wYSrKFsYrdHgZ7n2Ew03oeLmIliJhfYZzsuK+uiDc3xGc31Ntbwv0D4Xyy734rqIi1PrV28XjIOJo4uboiPntGfPdd4rMbq3AM2aoApzPtdKbmgdanX+m6WvghIKXaZC7pk51yRqax7/PG9vvsGfEduwzXV8TDjA698hKjVTZUEQl2QqI1q5yUvu1ZHDESUqKNFuDXdh9HL6Jqn0ZFq+g5IvkBXVfzrZxOJnB7VaSmZCOLz2fa5mLDcRzHcb5yvmoR4FF+30xe/91fFRXyqc99I/aRpzRElBgbOTaGoTFNilSFTYkVtEDbFBUQUaraZCqpwh6Gp83a7VsVsyT0eAwR67yx3A0h99yNOChrbVQaSyucykbcVk7rynldSOvCuG4MZaO1SiJaQB/WVmjiAWKfOjWMA8OQLe+im6ElCCFYOJ6KEjXSWiOlZNUcsRaqkiKo0mq5fKdmyA/23YhcvCH7pKtdyMTdFI5aZSJnZLDqRDxaFSFeXVGPR8LDEdWGrEuvAlSkKYQ+bW4akb3ycHVFvLk2YXB9tHA9VWQ8E8YzKLTbW6iVdj5bpUSAWHrFcjeaD1ZZuboiXF3b5fUV4XhlVY55fmyheurZkP677oGAtQf1bZuZ0/s0LEIgpIQOgwmuPUuke0kurVKtjzMOgXZ3SxXMyzGb0GlDMgG8WVDg2+Biw3Ecx3Ec5xNQXh1iqpd75PKI+Qy+uGBUVVqroBWhEMNGjoUxb1wfC2GrbLkyp8o2KFqVbYXxHh4yrFYsoKGIWq5GUKALk1qwkD8VAraGHQdhHoXTJGwH4WGBc1EajZXCqW3ItnG7LByWhbisjMtCXlaGaSPnTAg9eI8IEdhFQIyMwz721oRAipEg1mIVQrRFfve7hB4cV0qwRXurCEotwWItuhAREUK0CVIpZatoDFbRyN3XEWPsRnMIwwClEo8H2s018eEd8ukM62Zn+FFkmmgxWVWiVwgu06GmifTee8TrG/J775F+8B7p+TvEq6te2VDqw4l2OpkHZN3sUgJ1GAink5m1Vc28HZN5Mg4H4s0z0ve/T3rnGcN775G/9y7xnWek62v0cKSFgOZsrxHpWqMH/5WCrptVHU4nWDfatpkgi9H8KXS/iNhQAW2N9nCiplubTrVtSANKsX2EQHg5UaYZcqZOIy0Ibdss5f0tcLHhOM53lkf7reN8s/GqxjcXExH2T9s9BmrtTqpCUyXo65LkM/b5yv61J2+bXwI2UlgZ85kwLcjVyhxW6rpRrgrtbBOD1hVe3sLLl3B+CQ8D5JdQVzVvUIMMSMWmVFVBulFckhAjrEdlK9aVs5TG2pS1VEooLG1F6sLdunBYLOxvLhuHUqj9LHqMiRjDRSyk9DhxahgGUjKPRupCwMbfpp4pYnkbKSZKKsQYKaVc2qxijL1Skkw8BKtk0LSP3h0uW95N4d2EHnrFJQwjALGWxzGuu29iyITDgXp3S7m+pp3OUAtaWw+zS8hhJr33Hun6mvyDH5De+34XG0frR1Mlnhfa6Uy8vgYJhGfPCFdX1BcvaA8PNtFpb6PKiTCZ0Tw+e0Z+7/vEmxvyL/0S+QfvEa+vSc+f04aBCmjOtN4WJ0gP/7Mxu7ou6PlMW1dk3UwohUAYMhqPMI99ytUAMdmEs9s7wgcfUF98CPd31oIlckkbb6cz7f4eHQZqKbRslSdcbDiO4zjOdwcXHt9AngQ576bmfjd8hsz4PL+npWz3yoYWghRSKJAqbaikVmmx0WJDBxuzvCx90q1a1aItlh5eutDQTQhYhUP2Nqpmi9YY7FTMmIVxtG0YhZShohQaVSulVbYeuLcWC++rrQEmaEIM5pHo1QyrZGRC8wHZgAAAFrRJREFUDN0MngjhscVJQrBcCAmX7xKUSLwYqZs2Usm0ppcxuQqXoDvpwXdBHkVO6O1Z++3LlLA9uyIPhO7daFdXFnS32ZQlyVahaNMJrb0dqYuNcJhJz5+Trq+t6nBzQ7y+Jh4P5qdoejFk05T0zp2leHffRxtH2rZebkvOZgo/HknP3yE9f277u7kmXh2Jh4NNzIoR0Yb2z0N98le0p6G39nip9ntKiJAs50fo43rHCVK2k28xWlVks8qOhj0PpI9S03bxddjjXATO2+Biw3Gc7wyllo+0Mjydm+443yQ+LuirqbKt69dxOM6noHvSu16uYcaDvs77BEXxeYRGa41WK61taFuBhSALOS7EvJAOKy2uUDekm313sSGDjcGNCnGzKVWb9NapvYtGhVBBCkgNhGZT0WJsTGPg2EOjz6vysCgsQG1IbDQqa13ZysayrpyXlXW1PI26G48RYsqknBiHkdRbmfKQCTGZEJBAiPHjv6HLWfv+vWr/Tlpl2wrruvZtY9vsv/Ep9dA/IPS8E2vpMjGzj4jbDdlhmtBaid2/IHtmxTDQ7i3krj08dPN0Hy2bEvEwk77/feLxivTuc9K7z4k3N4R5tnA/Vdqy0Jali5ZKuTpaq9TV8UllQy9iI8wz4fqK9OwZ6flzwtWR4fvfN3P4Pp0KkFp64CDYUOP9K+vBga2htV3EhgSBIVsOR5QeJnokHK9gHAGhHF52oYaJiOVsfo8QTKgg0NRG3daK1vBGFbtPwsWG4zjfGX76kw9Z1oV1qwwpuMBwvlXUpixb4Ud/8k+/7kNxPoa9farVSu1ViNYqsQZqq5RiLUL1DVpOtJugt/XMcn7JerqlrrfU9Q7aPaL3DHEhjAXRSgSS2LSmde3+YZRclbQquijnprRVWBbrktEG2xnWs0CAOFiiuEggSmBIlWkQDrNwPFu7j65CC4pIZd02Hk4nUs48nB64vbslpoRIYF0W8jBYYndKrIcDw5AJMVqYX0694tDN5E/nRF/axyqlFLZ1ZSuFZTlze3fH+bzw4sULfvKTn/DixUseTqdL+1bOGWiMQ+Z0slaqGCMPp5NVUy6VE1uQa62oQM2JNk/UekVF7fbpRJsm2vlsZ/P3aVQpofMEz5/T5gN6c027uuojc0dbnKvSBDQEWmts6zu0aaSOI+3qSDudrILSHsWGzhN6vEJuruH6mjDPcDgQx5GQEgJWSdo2GtCa9klfehlLS6umJp+eXZNgAigEwpiI09jN7NfINEPK5jWJkS0IaKPeP9AeTlbh2UMEY7ikrMvbjljruNhwHOc7w4/++E/483/2Y66O14TwDtOQPl8GguN8zdSm3J1W7u9v+cM/+Adf9+E4T7n8N0R72JzSetnAzsRbW5GGwLZtn7uMaieXlbovtNeVuq3UUqil9DPLvWVJAlEikUROmRAUVWEYYRqVdYZtaiwTtFWpQM2gYjbhGAUl9grAPhUKYlSG3BjHxtxH7KoEWhwpOiBxIPXpUiHYCZx99Gqtla2U3hplj5VtQ4KQgFqLnW2/LIi1ezX2r1MvFYzWBUctG2Xb2NaNbV3teqnU2kfr0vNCRAh9X9aWJU88DUqT/vtos9YgTBDQpzQxTT1TQglDpgVB9glSzSY0SUqEaUJubizzYp5hGmEYLF0x9tavnnWhtSLHo71OBM1mBmfbEH1sowrdIH7J1hhHZBphTzsP1jam8ti698rfTc/30ddCJAXQp5kbPTQwTLMFEQ4jtEa6v6fd3dGOB/ustdK2Yh6UJ6nq0itEe+Do2+Biw3Gc7wz/5J/8H/yt//xv82//h/8Wf+2v/SZX1zfW8/t1H5jjfAqqsG0rP/qTH/KHf/AP+Z3/5ne+7kNyniCX1HB5XCw/PeWru49jXzx/zv72/rraKyWtVjOgN7AldULCQGAihgNRhBSEHEcTG0EYK0wrlFUpZ5tQBcpmcQ/E1ZLF8yQMUyRNQp4CaQqEwRaBYWiE3CA0amhMS2BYr9jaEZWJ+XjN4XhkmmbyMBKzeTJ2sVRKJcSK9BRxO+PPxaPBrjX6NKl9eLD2dqlaK6VWSi3mD9kK27axbr1tqilKH5mrllZufpB88YKEYO+lCrW1J6Kmu2qCoDFd/C7Sx8MymKcizfNjUvYuNmIkjIPlbAzd/zBZejgpmXhR2OPdd69IWFd0muB8tutl65UNIexjeKeJMHc/xZBhPpiIicmmUEnofwPt4le5/H9Muo9jv3zyByV0gRDjRdjEK2ulkmlCQjRj+XpGzycLBkTgfEZC/7xDhpzMzJ6iDRbohvsviosNx3G+M7z/8iW/83d+m9/5O7/9dR+K4zjfEaQbmiXo5Sx+a617cuUy9rY1pbZGqG8gNlqllEqrjdpan3Zlk5qQAYkzIjcgDWVEw0RLVj1RFSRBHCHNynClzJv5fqJNXyWtfT2cA+MxMByEPAfSHIiTOQFiaeRJkdzQ2DitgXE9sHFAmRimdzger5gPR6Z5tqlPsQuOLsBa20WTpX6rQKwNCe0iNi4L4R5Qtwut0isXpV8vpVBqoxb7PkK0oD8YzG8QAsMwMo4jeZ94FaNlfewjhF8/xWTmDjRGq2yE2BfkA6EWZD4gm+VPXDwde3VjHK09KQ+X6gMp9oV6T2yXve0owLZZRWQ3Ye+Be/s43ZwJg5nKZcjWujQMaEyYmaL/TWHyYf8oEqx6sx+b7sf49DN2QSdPjj3MM/H6inA4IjFZbsa60h5OlxTykAdrv5rs+TpNJrBSJNSKFJ9G5TiO4ziO85WwT11S9DLxKMbYz6BfnnQx+NdPqGx8pMK6V0O0XV4jhN4KM0LsRuGwIBrtMqwQi/kEABmEOEHalLEopZqHIJ0hZCVvPTYiCeMxkmdhOAbSMZAma8UptbEWJeRGGBrzGpi3ia3NNAbi8IxpvmaeJ47HI/M8k8ddcMT+ndiZdvMXNKQJtTZi7FWG1qgSbG2rj+F07VIRUmrtRvl9tHDP7Mg5M01z92vQx96OTNPUDekjISZEIk2hVr0E4L3y3augEiH2Bb0ESAPSKoyF0I3W+sqiPZrQiGYo1xhtQhTh8otqD93TXm0gD0gdoVZLJNc+RWAXAb1VibjvN6AhduHaBdPFitGN7t0/sQsJetWoyT5F6jKyANjfy449DANhmomHo/1G5xPt4Z54fW1Vo6Y0SfbdjoOZ24cBGaylS0TM/P4WuNhwHMdxHMf5BKRPU9LucYixvRLmZws9a3OxyVKfd0xoX+jV3nrVKxohjGicESkEcl83zyAbGgot2llmFTGx0ZTcrOFGRZGslAXyrNTSDzLAMAXSGBiOgXwMhMEqI7UqQ1Hy1EhTY6uBpY6UNlI1E/IVw3gkDyOHebZF/miVBeln1mNMl0rHrsB2ESFipm5pjX5unov/pX/2pu3JgtlEXc6JWjPzPBNj6PuSbj4fTHDME8Ngo3dDtEpDa+0jyu6Vs//0nA0JSAyoZmR4nG0sr7xIrNrQ2790rzzo4/OBfn+ELJAU0bxPFHj1UPbKzi5MhItI0b1Exj4SmD6RVh7DDOGSKq57vsknNQoLF/+GCY7JqlyHA3U+EOYDYSuEUi6fOgyZME6WPt7N/SIFSZ4g7jiO4ziO85Ug+9hWsUVmSlbRqPJkkfzEQ6uqn77DJ2g3L5uPIBLTgMoMQQlERFdEBwILQSoSKoReBVFL785B0QASlZghTY2yQVmUVi8n1clDIKTeRjUF4ihI6OOWqzKuyrg2ag0UBqoONBKEiZQnUhoYp4mcM0PO5GG4eAb2M+45D0/yLh49Gq+2+jz5fvqCXuBSMcp5YJqUWouNspVAKSutda9FtPfJfdTutIf6pfyah+FTf1UzQNO9J/BJS/bPty+wTAri5eN93P4uhTB5vLVfvbiA1EzvSrw85+l3SkpoSmiwKstH3kifbP3NpE+q2reQcw/8y4Q8wtiFVk7IMNhlzuyFE/nYscWfHxcbjuM4juM4n0AIQox9oUfs9wVCaKiar2A/Ix27UflVXjtj/sojNtFIUragPVWsRyohOgKFoEeEDZFGCA3pq9mogmZBkxIyxFEZZhiOSi1KWXUflGUn81MgREhDIA5CzIJEoaHUBmVT1q3RVFASjWzHJyMSMzGk7pFIjyF9Iux1HQnBxEG/39K8w2WhvE+NemwN6p83Kkokq3kvYgzEGKi1Mg4D45gp3TNgU7RsOlbak8mTpZPbfalXOB55UxHxRpNeP/HJn7yXi/SSrrvk6f3765JVgnoV5BJgiKIp0WKkxUiI0TwjfMbnfLW8cmnLsptdeOnTdq3eJiYC8naBfvZpHMdxHMdxnI9FJJiI2BfK2s/Ch316lLVVqUKMr2VJ2B7Yg/heR0URolUmFCCAJtAR0QJUExpURNS2J1GlokIYlFggFajdu9GqXW/tcdFrC3UhJiH0zcabPmY57LkcKtGEBgEkQUiXRX68+DRMeGkPlNsFx24aD0+Ex2Xk7pPsBu2jau077q1q2sgpkXNGtY/X3SYbYWtP7PuKXQS+ekwx9jyPj/sdP+N3/hLiJB73op/ybvJKrWe/6yPXLgb8/r3u44Vbio8TsEJAP/OTfcIxPr293/V6Ku6XhIsNx3Ecx3GcT2BfKNsCsnszVG1EqTbzXez9+eHxzP3nQlvPiwhYC04GRqBhCRmtX+8i47XRQ4J1VcUeJN2aotUqGq0qT60Fu1YyEbC3Pj3ubQ8tVN39BN1H0K+zn11/Ih5Q+y72/Uv3IVx8BuHV27L35fQ33dunVJUUI4qJnkHbxfOh2rpf4/KDPB6DvCpwrLL02d//0xrCl8Yb7PB1Pfq6+Ai7YHoq1ELo6ebp4tsIEmhvpDX06Y/92kF/0vW3x8WG4ziO4zjOJ7D7EUI3+wogqhbcpoEWGkH3hGf5qNb4tHWbCgTF2rOeVi326VSvLghtauxjNWDv8dd90a/YhKFdOLTX3nxfqAdBXjvUy772N3p0GOxK4jE87+LHeOpReZJDcnnZ42hW+Zg3FNnN4vt+9GKU1lfu59X97sdAr5TsORT78X3DeSUG5LGr6vVnvSKspAuOEm3srfZwxjcTt69dfUV4PHnkS1ZiLjYcx3Ecx3E+ATtj3lOdQzBZ8PrUoH2R/EX2/4k3XuPj9v/EaPyF3u9zPVk+4eaXu6h/uv7+LvO5v7WPMbtra2bc7mnfQR5bxvQy+epRoGpXFJfpWarQq0Z9xvClwqFqItoE0O4Mf+Oj/lhcbDiO4ziO43wa/cz555925HxRvoxv+Mtok/pI1eebwKXiJLxSmtqtInt164mw2AWFWp+dXdaKtnq5bRUwEyX6yqd97X2+IC42HMdxHMdxvgS+TinyRRbE32Xp9GV+tq/qe/pCv9nHVBx076WD3bzzirjQ1tDa08xrfe2yG37gVYO47K1qb4+LDcdxHMdxnNf4ti3Ev23H63wBuj/lEg64Z2+o9kqFAo22rrTzmXo6Ee7vkWkGEer5TLm/p94/UE8n2vlMW1coxfbZogmM3ZC+v4e3UTmO4ziO4zjOt4s3WcJf5o+FYCF7KSExQLDJVDRF1xUtQGtUbZQhgQi6FertS3RZ2T54n/IXP6V++CH14UxbFjPrR5MEEgK6BwCK7evj/CNvgosNx3Ecx3Ecx/kWIGICQ0KwrI3YqxA8+jIaIFGo9w/IdIekiJbNKh63d7T7e9rpjC4LbMXESlQIYvveczwAkeKeDcdxHMdxHMf5uSAEJEUkZ8I4IcOA5MWyN7ShpUAt1NpFhCq6LMg40taVendHe3lLub1FtwIIYRxtTHFOhCGj44gMGan10mL1NrjYcBzHcRzHcZxvARICkrKJjGkkzDO6FcJ0pp1OUButbiYU7gRVpa4bkjNaK+3hZJWNdYWmPSQwIeNAmGbCYUanydLfQ0HWFR996ziO4ziO4zjfdXbDdkqEPBDnmXg8msBYV8JpoUmAxQzjrTQ4rxYemTa0VfS8oKUCgsSIDCPhMBOOR+LxSDge0cNs6ewL1k7lbVSO4ziO4ziO891HgrU7yTAQDgfi1RUotK3QztZO1URgXQCxasa6QanWUlWrBfiljMREOMzE6yvi8WiXV1e0wxFpFWkNCdHbqBzHcRzHcRzn54HHNqpKmA/E68UmTtWKris1Z4gBPUW0PvFb7BkaISJDtOrIMBCPR9LNDfHqSLy5IV5dIfNE2ApSik288jYqx3Ecx3Ecx/k5IARCSjAMVpUom42/VUVLQaYRyYk2ZKto1GqvU7UsjWDtU2EYCONIuLomPn+HdDiQbq6tLWscETkjSzKT+VviYsNxHMdxHMdxvgWIiPkociJOM9RmJm8BbUo4nwjjQJ0m2nLu06maiY0gSEw2dWqaCONEvDqSnj8nztOlnUpTJrRmng5xseE4juM4juM4Px/IY7CfjANSC0EgNhtTW3O6PN7OGd02C+ZDQfrrhoEwz4RxtDaqq6OJj+lAmCYbgxt7WODbusNxseE4juM4juM43w6kT5ESgRGQgI4TMk6EaSJtG+18tm1dTWzUiqJWpYiRkLONzc2DiYzDwe4bR8IwElSR5fxoDvdpVI7jOI7jOI7zc8LTEbgiaE5Isk1rIWwbum+1ot23cWnBSsnERbRwQBnHx+sxIvXLmUK142LDcRzHcZxvNdovv5ylkeN889j/tvVyhyDdvC1BULGWJ20NckFreRQarV0M4sRogiImJIaLh0PC3joVQcuX+i+Tiw3HcRzHcRzH+RYgPBEcIZjgUEWiIjlDa6jq46Uqr8hxEatwBLG2ql20XNqlxNLHn6oN5a1wseE4juM4zreEx1XPK2sox/k54mnRQaELBbH7Y3zrooSqfmR7G95+npXjOI7jOM7PADtRuy9+nm79cVx/OD9fCF9++6CqorjYcBzHcRzn54xaK7U2Wmu0/bK1r/uwHOc7g6rSWu3/rlVqKZQ9GPAL4m1UjuM4juN8K3h4eOD+/pbb21tCCAzjSEyJaVoJIQJ94o7jOJ8bBUsgV6XWyun0wMsXL7h9+ZLb21vu7+7eav8uNhzHcRzH+VawLGdOpzOnhwdyTtzfz+ScKVshhGBCw7WG47wZpjZoqrRaTdTf3XF/f8/p9MDpdHqr3bvYcBzHcRznW8Hd3R0ffviCaRwptYAKpVSmaXoUG47jvDEKaGvULjY+/OAD3n//fd7/4ENevHzxVvt2seE4juM4zreCly9f8v4H75Ni4Lyc2dbC6XRinCbiPgbUcZw3xrwajVIKp4cTL15+yPvvf8Bf/PSnfPDBh2+1bxcbjuM4juN8K3jx4iU//Yufok25u3/gdDpze3fHOI6EGJF9/KfjOG+EqrVR1VI4nc68fPmSD1+Y4Pjggw/eat8uNhzHcRzH+Vbw4YsX5JxZ1435MPPy9pbD4cgwDMQYCT1vwHGcN2OvbNRSOJ8X7u7vuL295cWLl7x44W1UjuM4juP8HPCHf/AHX/chOI7zhnhzo+M4juM4juM4XwkuNhzHcRzHcRzH+UpwseE4juM4juM4zleCiw3HcRzHcRzHcb4SXGw4juM4juM4jvOV4GLDcRzHcRzHcZyvBBcbjuM4juM4juN8JbjYcBzHcRzHcRznK+FTQ/2+//3v8xu/8Rs/q2NxHMdxHMdxHOc7xKeKje9973v/xW/91m/96Gd1MI7jOI7jOI7jfOv4pU96QFT1Z3kgjuM4juM4juP8nOCeDcdxHMdxHMdxvhJcbDiO4ziO4ziO85XgYsNxHMdxHMdxnK8EFxuO4ziO4ziO43wluNhwHMdxHMdxHOcr4f8H1zePN0YeBIQAAAAASUVORK5CYII="/>
          <p:cNvSpPr>
            <a:spLocks noChangeAspect="1" noChangeArrowheads="1"/>
          </p:cNvSpPr>
          <p:nvPr/>
        </p:nvSpPr>
        <p:spPr bwMode="auto">
          <a:xfrm>
            <a:off x="155574" y="-144463"/>
            <a:ext cx="4816475" cy="481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0" y="4181771"/>
            <a:ext cx="4206240" cy="1999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4181776"/>
            <a:ext cx="4206240" cy="19999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1369445"/>
            <a:ext cx="4206240" cy="1999949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 rot="5400000" flipH="1">
            <a:off x="3605036" y="3384917"/>
            <a:ext cx="365760" cy="362310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>
            <a:outerShdw blurRad="25400" dist="25400" dir="27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 rot="5400000" flipH="1">
            <a:off x="2138186" y="6185267"/>
            <a:ext cx="365760" cy="362310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>
            <a:outerShdw blurRad="25400" dist="25400" dir="27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/>
          <p:cNvSpPr/>
          <p:nvPr/>
        </p:nvSpPr>
        <p:spPr>
          <a:xfrm rot="5400000" flipH="1">
            <a:off x="5852936" y="6185267"/>
            <a:ext cx="365760" cy="362310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>
            <a:outerShdw blurRad="25400" dist="25400" dir="27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433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0" y="812800"/>
            <a:ext cx="9144000" cy="0"/>
          </a:xfrm>
          <a:prstGeom prst="line">
            <a:avLst/>
          </a:prstGeom>
          <a:ln w="38100">
            <a:solidFill>
              <a:srgbClr val="66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11669" y="76201"/>
            <a:ext cx="3726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SIMULATION</a:t>
            </a:r>
            <a:endParaRPr lang="en-US" sz="3600" spc="3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54" y="957528"/>
            <a:ext cx="4463426" cy="37573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6" t="9819" r="11091" b="9561"/>
          <a:stretch/>
        </p:blipFill>
        <p:spPr>
          <a:xfrm>
            <a:off x="5314950" y="3886200"/>
            <a:ext cx="3689223" cy="2734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950" y="967613"/>
            <a:ext cx="3695700" cy="273646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133350" y="942975"/>
            <a:ext cx="1504950" cy="1266825"/>
          </a:xfrm>
          <a:prstGeom prst="roundRect">
            <a:avLst>
              <a:gd name="adj" fmla="val 5129"/>
            </a:avLst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-27333" y="4664075"/>
            <a:ext cx="5513733" cy="2246769"/>
            <a:chOff x="-27333" y="4664075"/>
            <a:chExt cx="5513733" cy="2246769"/>
          </a:xfrm>
        </p:grpSpPr>
        <p:sp>
          <p:nvSpPr>
            <p:cNvPr id="9" name="TextBox 8"/>
            <p:cNvSpPr txBox="1"/>
            <p:nvPr/>
          </p:nvSpPr>
          <p:spPr>
            <a:xfrm>
              <a:off x="138220" y="4664075"/>
              <a:ext cx="5348180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E3E02"/>
                  </a:solidFill>
                </a:rPr>
                <a:t>Lens tilt (9 images -6° to +6°)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Images formed on the sensor.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Image for lens at </a:t>
              </a:r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-6</a:t>
              </a:r>
              <a:r>
                <a:rPr lang="en-US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°.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Automatic detection of sharp focus region using the LoG.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-27333" y="5006459"/>
              <a:ext cx="654614" cy="1632466"/>
              <a:chOff x="-27333" y="5006459"/>
              <a:chExt cx="654614" cy="1632466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123826" y="5172075"/>
                <a:ext cx="285750" cy="14668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97609" y="5006459"/>
                <a:ext cx="415498" cy="646331"/>
              </a:xfrm>
              <a:prstGeom prst="rect">
                <a:avLst/>
              </a:prstGeom>
              <a:effectLst>
                <a:outerShdw dist="12700" dir="5400000" algn="t" rotWithShape="0">
                  <a:schemeClr val="tx1">
                    <a:lumMod val="95000"/>
                    <a:lumOff val="5000"/>
                    <a:alpha val="65000"/>
                  </a:schemeClr>
                </a:outerShdw>
              </a:effectLst>
            </p:spPr>
            <p:txBody>
              <a:bodyPr wrap="none">
                <a:spAutoFit/>
              </a:bodyPr>
              <a:lstStyle/>
              <a:p>
                <a:r>
                  <a:rPr lang="en-US" sz="3600" dirty="0">
                    <a:solidFill>
                      <a:srgbClr val="FF0000"/>
                    </a:solidFill>
                  </a:rPr>
                  <a:t>▴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 rot="3215165">
                <a:off x="88084" y="5444609"/>
                <a:ext cx="415498" cy="646331"/>
              </a:xfrm>
              <a:prstGeom prst="rect">
                <a:avLst/>
              </a:prstGeom>
              <a:effectLst>
                <a:outerShdw dist="25400" dir="8400000" algn="t" rotWithShape="0">
                  <a:schemeClr val="tx1">
                    <a:lumMod val="95000"/>
                    <a:lumOff val="5000"/>
                    <a:alpha val="65000"/>
                  </a:schemeClr>
                </a:outerShdw>
              </a:effectLst>
            </p:spPr>
            <p:txBody>
              <a:bodyPr wrap="none">
                <a:spAutoFit/>
              </a:bodyPr>
              <a:lstStyle/>
              <a:p>
                <a:r>
                  <a:rPr lang="en-US" sz="3600" dirty="0">
                    <a:solidFill>
                      <a:srgbClr val="FF0000"/>
                    </a:solidFill>
                  </a:rPr>
                  <a:t>▴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 rot="5400000">
                <a:off x="96367" y="5873235"/>
                <a:ext cx="415498" cy="646331"/>
              </a:xfrm>
              <a:prstGeom prst="rect">
                <a:avLst/>
              </a:prstGeom>
              <a:effectLst>
                <a:outerShdw dist="25400" dir="10800000" algn="t" rotWithShape="0">
                  <a:schemeClr val="tx1">
                    <a:lumMod val="95000"/>
                    <a:lumOff val="5000"/>
                    <a:alpha val="65000"/>
                  </a:schemeClr>
                </a:outerShdw>
              </a:effectLst>
            </p:spPr>
            <p:txBody>
              <a:bodyPr wrap="none">
                <a:spAutoFit/>
              </a:bodyPr>
              <a:lstStyle/>
              <a:p>
                <a:r>
                  <a:rPr lang="en-US" sz="3600" dirty="0">
                    <a:solidFill>
                      <a:srgbClr val="FF0000"/>
                    </a:solidFill>
                  </a:rPr>
                  <a:t>▴</a:t>
                </a:r>
              </a:p>
            </p:txBody>
          </p:sp>
        </p:grpSp>
      </p:grpSp>
      <p:cxnSp>
        <p:nvCxnSpPr>
          <p:cNvPr id="17" name="Straight Connector 16"/>
          <p:cNvCxnSpPr/>
          <p:nvPr/>
        </p:nvCxnSpPr>
        <p:spPr>
          <a:xfrm flipV="1">
            <a:off x="5324475" y="1028700"/>
            <a:ext cx="3657600" cy="208597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419725" y="1638300"/>
            <a:ext cx="3562350" cy="2057401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270668" y="939284"/>
            <a:ext cx="2076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</a:rPr>
              <a:t>000.png (lens tilt = -6°)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13518" y="3892034"/>
            <a:ext cx="207620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</a:rPr>
              <a:t>Focus measure (LoG)</a:t>
            </a:r>
          </a:p>
          <a:p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</a:rPr>
              <a:t>000.png (lens tilt = -6°)</a:t>
            </a:r>
          </a:p>
          <a:p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 rot="19851924">
            <a:off x="7278544" y="1528003"/>
            <a:ext cx="1916294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Zone of sharp focus</a:t>
            </a:r>
            <a:endParaRPr lang="en-US" sz="17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313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4972" y="1580034"/>
            <a:ext cx="8046720" cy="5570803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0" y="812800"/>
            <a:ext cx="9144000" cy="0"/>
          </a:xfrm>
          <a:prstGeom prst="line">
            <a:avLst/>
          </a:prstGeom>
          <a:ln w="38100">
            <a:solidFill>
              <a:srgbClr val="66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11669" y="76201"/>
            <a:ext cx="3726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SIMULATION</a:t>
            </a:r>
            <a:endParaRPr lang="en-US" sz="3600" spc="3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1570" y="939800"/>
            <a:ext cx="87289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Composite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image following image registration and scaling </a:t>
            </a:r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Focus measure = Laplacian of Gaussian (LoG) </a:t>
            </a:r>
          </a:p>
        </p:txBody>
      </p:sp>
    </p:spTree>
    <p:extLst>
      <p:ext uri="{BB962C8B-B14F-4D97-AF65-F5344CB8AC3E}">
        <p14:creationId xmlns:p14="http://schemas.microsoft.com/office/powerpoint/2010/main" val="118879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0" y="812800"/>
            <a:ext cx="9144000" cy="0"/>
          </a:xfrm>
          <a:prstGeom prst="line">
            <a:avLst/>
          </a:prstGeom>
          <a:ln w="38100">
            <a:solidFill>
              <a:srgbClr val="66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11669" y="76201"/>
            <a:ext cx="7352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COMPARISON (with </a:t>
            </a:r>
            <a:r>
              <a:rPr lang="en-US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</a:t>
            </a:r>
            <a:r>
              <a:rPr lang="en-US" sz="36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rior art) </a:t>
            </a:r>
            <a:endParaRPr lang="en-US" sz="3600" spc="3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1570" y="939800"/>
            <a:ext cx="887243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Advantages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Near-infinite depth-of-field with far fewer image captures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Simple reconstruction procedure (if pupil-magnification equals unity)</a:t>
            </a:r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Limitations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If pupil-magnification is not one (most off-the-self lenses) image alignment becomes non-trivial.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Other possibilities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Selective focus and after-the-fact focusing (like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Lytro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Scene depth estimation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368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FE49D25-79C8-4888-9EB9-19BA059167A3}" vid="{78DBDD59-95E7-469D-B730-1BFC898E9DC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578</TotalTime>
  <Words>764</Words>
  <Application>Microsoft Office PowerPoint</Application>
  <PresentationFormat>Letter Paper (8.5x11 in)</PresentationFormat>
  <Paragraphs>195</Paragraphs>
  <Slides>14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7" baseType="lpstr">
      <vt:lpstr>Batang</vt:lpstr>
      <vt:lpstr>Arial</vt:lpstr>
      <vt:lpstr>Arial Narrow</vt:lpstr>
      <vt:lpstr>Calibri</vt:lpstr>
      <vt:lpstr>Calibri Light</vt:lpstr>
      <vt:lpstr>Cambria Math</vt:lpstr>
      <vt:lpstr>Constantia</vt:lpstr>
      <vt:lpstr>Magneto</vt:lpstr>
      <vt:lpstr>Segoe UI</vt:lpstr>
      <vt:lpstr>Times New Roman</vt:lpstr>
      <vt:lpstr>Verdana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Indranil Sinharoy</dc:creator>
  <cp:lastModifiedBy>Indranil Sinharoy</cp:lastModifiedBy>
  <cp:revision>53</cp:revision>
  <dcterms:created xsi:type="dcterms:W3CDTF">2016-02-10T04:18:39Z</dcterms:created>
  <dcterms:modified xsi:type="dcterms:W3CDTF">2016-02-10T19:12:30Z</dcterms:modified>
</cp:coreProperties>
</file>